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 id="2147483710" r:id="rId6"/>
    <p:sldMasterId id="214748371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Lst>
  <p:sldSz cy="6858000" cx="12192000"/>
  <p:notesSz cx="6858000" cy="9144000"/>
  <p:embeddedFontLst>
    <p:embeddedFont>
      <p:font typeface="Proxima Nova"/>
      <p:regular r:id="rId155"/>
      <p:bold r:id="rId156"/>
      <p:italic r:id="rId157"/>
      <p:boldItalic r:id="rId158"/>
    </p:embeddedFont>
    <p:embeddedFont>
      <p:font typeface="Open Sans SemiBold"/>
      <p:regular r:id="rId159"/>
      <p:bold r:id="rId160"/>
      <p:italic r:id="rId161"/>
      <p:boldItalic r:id="rId162"/>
    </p:embeddedFont>
    <p:embeddedFont>
      <p:font typeface="Proxima Nova Extrabold"/>
      <p:bold r:id="rId163"/>
    </p:embeddedFont>
    <p:embeddedFont>
      <p:font typeface="Open Sans Medium"/>
      <p:regular r:id="rId164"/>
      <p:bold r:id="rId165"/>
      <p:italic r:id="rId166"/>
      <p:boldItalic r:id="rId167"/>
    </p:embeddedFont>
    <p:embeddedFont>
      <p:font typeface="Open Sans"/>
      <p:regular r:id="rId168"/>
      <p:bold r:id="rId169"/>
      <p:italic r:id="rId170"/>
      <p:boldItalic r:id="rId1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79">
          <p15:clr>
            <a:srgbClr val="A4A3A4"/>
          </p15:clr>
        </p15:guide>
        <p15:guide id="2" pos="688">
          <p15:clr>
            <a:srgbClr val="A4A3A4"/>
          </p15:clr>
        </p15:guide>
        <p15:guide id="3" orient="horz" pos="1729">
          <p15:clr>
            <a:srgbClr val="A4A3A4"/>
          </p15:clr>
        </p15:guide>
        <p15:guide id="4" pos="7242">
          <p15:clr>
            <a:srgbClr val="A4A3A4"/>
          </p15:clr>
        </p15:guide>
        <p15:guide id="5" orient="horz" pos="12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79" orient="horz"/>
        <p:guide pos="688"/>
        <p:guide pos="1729" orient="horz"/>
        <p:guide pos="7242"/>
        <p:guide pos="129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slideMaster" Target="slideMasters/slideMaster1.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2.xml"/><Relationship Id="rId147" Type="http://schemas.openxmlformats.org/officeDocument/2006/relationships/slide" Target="slides/slide139.xml"/><Relationship Id="rId6" Type="http://schemas.openxmlformats.org/officeDocument/2006/relationships/slideMaster" Target="slideMasters/slideMaster3.xml"/><Relationship Id="rId146" Type="http://schemas.openxmlformats.org/officeDocument/2006/relationships/slide" Target="slides/slide138.xml"/><Relationship Id="rId7" Type="http://schemas.openxmlformats.org/officeDocument/2006/relationships/slideMaster" Target="slideMasters/slideMaster4.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171" Type="http://schemas.openxmlformats.org/officeDocument/2006/relationships/font" Target="fonts/OpenSans-boldItalic.fntdata"/><Relationship Id="rId68" Type="http://schemas.openxmlformats.org/officeDocument/2006/relationships/slide" Target="slides/slide60.xml"/><Relationship Id="rId170" Type="http://schemas.openxmlformats.org/officeDocument/2006/relationships/font" Target="fonts/OpenSans-italic.fntdata"/><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font" Target="fonts/OpenSansMedium-bold.fntdata"/><Relationship Id="rId69" Type="http://schemas.openxmlformats.org/officeDocument/2006/relationships/slide" Target="slides/slide61.xml"/><Relationship Id="rId164" Type="http://schemas.openxmlformats.org/officeDocument/2006/relationships/font" Target="fonts/OpenSansMedium-regular.fntdata"/><Relationship Id="rId163" Type="http://schemas.openxmlformats.org/officeDocument/2006/relationships/font" Target="fonts/ProximaNovaExtrabold-bold.fntdata"/><Relationship Id="rId162" Type="http://schemas.openxmlformats.org/officeDocument/2006/relationships/font" Target="fonts/OpenSansSemiBold-boldItalic.fntdata"/><Relationship Id="rId169" Type="http://schemas.openxmlformats.org/officeDocument/2006/relationships/font" Target="fonts/OpenSans-bold.fntdata"/><Relationship Id="rId168" Type="http://schemas.openxmlformats.org/officeDocument/2006/relationships/font" Target="fonts/OpenSans-regular.fntdata"/><Relationship Id="rId167" Type="http://schemas.openxmlformats.org/officeDocument/2006/relationships/font" Target="fonts/OpenSansMedium-boldItalic.fntdata"/><Relationship Id="rId166" Type="http://schemas.openxmlformats.org/officeDocument/2006/relationships/font" Target="fonts/OpenSansMedium-italic.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font" Target="fonts/OpenSansSemiBold-italic.fntdata"/><Relationship Id="rId54" Type="http://schemas.openxmlformats.org/officeDocument/2006/relationships/slide" Target="slides/slide46.xml"/><Relationship Id="rId160" Type="http://schemas.openxmlformats.org/officeDocument/2006/relationships/font" Target="fonts/OpenSansSemiBold-bold.fntdata"/><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font" Target="fonts/OpenSansSemiBold-regular.fntdata"/><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font" Target="fonts/ProximaNova-boldItalic.fntdata"/><Relationship Id="rId157" Type="http://schemas.openxmlformats.org/officeDocument/2006/relationships/font" Target="fonts/ProximaNova-italic.fntdata"/><Relationship Id="rId156" Type="http://schemas.openxmlformats.org/officeDocument/2006/relationships/font" Target="fonts/ProximaNova-bold.fntdata"/><Relationship Id="rId155" Type="http://schemas.openxmlformats.org/officeDocument/2006/relationships/font" Target="fonts/ProximaNov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1pPr>
            <a:lvl2pPr indent="-228600" lvl="1" marL="9144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2pPr>
            <a:lvl3pPr indent="-228600" lvl="2" marL="13716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3pPr>
            <a:lvl4pPr indent="-228600" lvl="3" marL="18288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4pPr>
            <a:lvl5pPr indent="-228600" lvl="4" marL="22860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Open Sans"/>
                <a:ea typeface="Open Sans"/>
                <a:cs typeface="Open Sans"/>
                <a:sym typeface="Open Sans"/>
              </a:rPr>
              <a:t>‹#›</a:t>
            </a:fld>
            <a:endParaRPr b="0" i="0" sz="1200" u="none" cap="none" strike="noStrike">
              <a:solidFill>
                <a:schemeClr val="dk1"/>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53ff3b925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53ff3b925_5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g1153ff3b925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51f4328de_2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2" name="Google Shape;1262;g1151f4328de_2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151f4328de_2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9" name="Google Shape;1269;g1151f4328de_2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151f4328de_2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0" name="Google Shape;1280;g1151f4328de_2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1151f4328de_2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8" name="Google Shape;1288;g1151f4328de_2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151f4328de_20_2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8" name="Google Shape;1298;g1151f4328de_2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151f4328de_2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8" name="Google Shape;1308;g1151f4328de_2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151f4328de_2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6" name="Google Shape;1316;g1151f4328de_2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1151f4328de_20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4" name="Google Shape;1324;g1151f4328de_2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151f4328de_20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2" name="Google Shape;1332;g1151f4328de_2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151f4328de_20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9" name="Google Shape;1339;g1151f4328de_2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53ff3b925_5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53ff3b925_5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2" name="Google Shape;402;g1153ff3b925_5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151f4328de_20_2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7" name="Google Shape;1347;g1151f4328de_2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151f4328de_2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5" name="Google Shape;1355;g1151f4328de_2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151f4328de_2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4" name="Google Shape;1364;g1151f4328de_2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151f4328de_20_2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2" name="Google Shape;1372;g1151f4328de_2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151f4328de_20_2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9" name="Google Shape;1389;g1151f4328de_2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1151f4328de_20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6" name="Google Shape;1396;g1151f4328de_2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1151f4328de_20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3" name="Google Shape;1403;g1151f4328de_2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151f4328de_2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0" name="Google Shape;1410;g1151f4328de_2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151f4328de_2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7" name="Google Shape;1417;g1151f4328de_2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51f4328de_20_3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4" name="Google Shape;1424;g1151f4328de_2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53ff3b925_5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53ff3b925_5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1" name="Google Shape;411;g1153ff3b925_5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151f4328de_20_3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3" name="Google Shape;1433;g1151f4328de_2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151f4328de_34_1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0" name="Google Shape;1440;g1151f4328de_34_1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151f4328de_34_12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4" name="Google Shape;1454;g1151f4328de_34_1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151f4328de_34_1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3" name="Google Shape;1463;g1151f4328de_34_1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151f4328de_34_1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1" name="Google Shape;1471;g1151f4328de_34_1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151f4328de_34_12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2" name="Google Shape;1482;g1151f4328de_34_1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151f4328de_34_1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1" name="Google Shape;1491;g1151f4328de_34_1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151f4328de_34_1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0" name="Google Shape;1500;g1151f4328de_34_1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151f4328de_34_1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8" name="Google Shape;1508;g1151f4328de_34_1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1151f4328de_34_1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7" name="Google Shape;1517;g1151f4328de_34_1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53ff3b925_5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53ff3b925_5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0" name="Google Shape;420;g1153ff3b925_5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151f4328de_34_13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5" name="Google Shape;1525;g1151f4328de_34_1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151f4328de_34_13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1" name="Google Shape;1541;g1151f4328de_34_1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1151f4328de_34_13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8" name="Google Shape;1548;g1151f4328de_34_1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1151f4328de_34_13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9" name="Google Shape;1559;g1151f4328de_34_1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151f4328de_20_3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7" name="Google Shape;1567;g1151f4328de_20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3" name="Google Shape;15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151f4328de_26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1151f4328de_26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0" name="Google Shape;1580;g1151f4328de_26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1151f4328de_26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1151f4328de_26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8" name="Google Shape;1588;g1151f4328de_26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151f4328de_26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151f4328de_26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6" name="Google Shape;1596;g1151f4328de_26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151f4328de_26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151f4328de_26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3" name="Google Shape;1603;g1151f4328de_26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53ff3b925_1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7" name="Google Shape;427;g1153ff3b925_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1151f4328de_26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1151f4328de_26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1" name="Google Shape;1611;g1151f4328de_26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151f4328de_26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1151f4328de_26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20" name="Google Shape;1620;g1151f4328de_26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151f4328de_26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151f4328de_26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27" name="Google Shape;1627;g1151f4328de_26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151f4328de_26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1151f4328de_26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5" name="Google Shape;1635;g1151f4328de_26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151f4328de_26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151f4328de_26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2" name="Google Shape;1642;g1151f4328de_26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1151f4328de_9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9" name="Google Shape;1649;g1151f4328de_9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5" name="Google Shape;165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51f4328de_9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3" name="Google Shape;433;g1151f4328de_9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Lorem ipsum</a:t>
            </a:r>
            <a:endParaRPr/>
          </a:p>
        </p:txBody>
      </p:sp>
      <p:sp>
        <p:nvSpPr>
          <p:cNvPr id="445" name="Google Shape;4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53ff3b925_1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2" name="Google Shape;452;g1153ff3b925_1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2" name="Google Shape;4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53ff3b925_1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3" name="Google Shape;473;g1153ff3b925_1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51f4328de_9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g1151f4328de_9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53ff3b925_1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Lorem ipsum</a:t>
            </a:r>
            <a:endParaRPr/>
          </a:p>
        </p:txBody>
      </p:sp>
      <p:sp>
        <p:nvSpPr>
          <p:cNvPr id="483" name="Google Shape;483;g1153ff3b925_1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53ff3b925_1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53ff3b925_10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 name="Google Shape;494;g1153ff3b925_10_2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53ff3b925_1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53ff3b925_10_2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4" name="Google Shape;504;g1153ff3b925_10_2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5" name="Google Shape;5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507fe3d2a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Lorem ipsum</a:t>
            </a:r>
            <a:endParaRPr/>
          </a:p>
        </p:txBody>
      </p:sp>
      <p:sp>
        <p:nvSpPr>
          <p:cNvPr id="531" name="Google Shape;531;g11507fe3d2a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1507fe3d2a_3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Lorem ipsum</a:t>
            </a:r>
            <a:endParaRPr/>
          </a:p>
        </p:txBody>
      </p:sp>
      <p:sp>
        <p:nvSpPr>
          <p:cNvPr id="549" name="Google Shape;549;g11507fe3d2a_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507fe3d2a_3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Lorem ipsum</a:t>
            </a:r>
            <a:endParaRPr/>
          </a:p>
        </p:txBody>
      </p:sp>
      <p:sp>
        <p:nvSpPr>
          <p:cNvPr id="565" name="Google Shape;565;g11507fe3d2a_3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507fe3d2a_3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8" name="Google Shape;578;g11507fe3d2a_3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507fe3d2a_3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9" name="Google Shape;589;g11507fe3d2a_3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1507fe3d2a_3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6" name="Google Shape;596;g11507fe3d2a_3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53ff3b49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53ff3b49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1" name="Google Shape;341;g1153ff3b49e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4fead1f45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0" name="Google Shape;610;g114fead1f45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4fead1f45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9" name="Google Shape;619;g114fead1f45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507fe3d2a_3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1" name="Google Shape;631;g11507fe3d2a_3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507fe3d2a_3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4" name="Google Shape;644;g11507fe3d2a_3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4fead1f45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2" name="Google Shape;652;g114fead1f45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8" name="Google Shape;6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4" name="Google Shape;6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5" name="Google Shape;6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153901ce1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153901ce18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2" name="Google Shape;682;g1153901ce18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53901ce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153901ce1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9" name="Google Shape;689;g1153901ce1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53ff3b49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53ff3b49e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1" name="Google Shape;351;g1153ff3b49e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153ff3b925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153ff3b925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9" name="Google Shape;699;g1153ff3b925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53ff3b925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153ff3b925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6" name="Google Shape;706;g1153ff3b925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153ff3b925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153ff3b925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3" name="Google Shape;713;g1153ff3b925_2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153ff3b925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153ff3b925_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3" name="Google Shape;723;g1153ff3b925_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153ff3b925_2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153ff3b925_2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2" name="Google Shape;732;g1153ff3b925_2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153ff3b925_2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153ff3b925_2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3" name="Google Shape;743;g1153ff3b925_2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53ff3b925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53ff3b925_2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1" name="Google Shape;751;g1153ff3b925_2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153ff3b925_8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0" name="Google Shape;760;g1153ff3b925_8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1507fe3d2a_1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6" name="Google Shape;766;g11507fe3d2a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1507fe3d2a_1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7" name="Google Shape;777;g11507fe3d2a_1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53ff3b49e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53ff3b49e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g1153ff3b49e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507fe3d2a_12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5" name="Google Shape;785;g11507fe3d2a_1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1507fe3d2a_12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3" name="Google Shape;793;g11507fe3d2a_12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1507fe3d2a_12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1" name="Google Shape;801;g11507fe3d2a_1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507fe3d2a_12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1" name="Google Shape;811;g11507fe3d2a_1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507fe3d2a_12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9" name="Google Shape;819;g11507fe3d2a_1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507fe3d2a_12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7" name="Google Shape;827;g11507fe3d2a_12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1507fe3d2a_12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6" name="Google Shape;836;g11507fe3d2a_12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507fe3d2a_12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4" name="Google Shape;844;g11507fe3d2a_12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1507fe3d2a_12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2" name="Google Shape;852;g11507fe3d2a_12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1507fe3d2a_12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9" name="Google Shape;859;g11507fe3d2a_1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53ff3b49e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53ff3b49e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g1153ff3b49e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1507fe3d2a_12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7" name="Google Shape;867;g11507fe3d2a_12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1507fe3d2a_12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5" name="Google Shape;875;g11507fe3d2a_1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1507fe3d2a_12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3" name="Google Shape;883;g11507fe3d2a_12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507fe3d2a_12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1" name="Google Shape;891;g11507fe3d2a_1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1507fe3d2a_12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8" name="Google Shape;898;g11507fe3d2a_12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1507fe3d2a_12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6" name="Google Shape;906;g11507fe3d2a_12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1507fe3d2a_12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3" name="Google Shape;913;g11507fe3d2a_12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1507fe3d2a_12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0" name="Google Shape;920;g11507fe3d2a_1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1507fe3d2a_12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3" name="Google Shape;933;g11507fe3d2a_12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1507fe3d2a_12_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0" name="Google Shape;940;g11507fe3d2a_12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53ff3b49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53ff3b49e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g1153ff3b49e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507fe3d2a_12_2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7" name="Google Shape;947;g11507fe3d2a_12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1507fe3d2a_12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5" name="Google Shape;955;g11507fe3d2a_12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1507fe3d2a_1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1" name="Google Shape;961;g11507fe3d2a_1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151f4328de_13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7" name="Google Shape;967;g1151f4328de_13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151f4328de_13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3" name="Google Shape;973;g1151f4328de_13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0" name="Google Shape;98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151f4328de_13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9" name="Google Shape;989;g1151f4328de_13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153ff3b92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153ff3b925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7" name="Google Shape;10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151f4328de_1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2" name="Google Shape;1022;g1151f4328de_1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53ff3b49e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153ff3b49e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9" name="Google Shape;379;g1153ff3b49e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153ff3b925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153ff3b925_1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53ff3b925_1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153ff3b925_15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153ff3b925_15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153ff3b925_15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153ff3b925_1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153ff3b925_16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153ff3b925_16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153ff3b925_16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153ff3b925_16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153ff3b925_16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153ff3b925_16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153ff3b925_16_2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153ff3b925_16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153ff3b925_16_2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153ff3b925_16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153ff3b925_16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153ff3b925_16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153ff3b925_16_4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53ff3b925_5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53ff3b925_5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6" name="Google Shape;386;g1153ff3b925_5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153ff3b925_16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153ff3b925_16_4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153ff3b925_16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153ff3b925_16_5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153ff3b925_16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153ff3b925_16_5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153ff3b925_16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153ff3b925_16_6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153ff3b925_16_6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1" name="Google Shape;1211;g1153ff3b925_16_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151f4328de_2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7" name="Google Shape;1217;g1151f4328de_2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151f4328de_2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3" name="Google Shape;1223;g1151f4328de_2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51f4328de_2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5" name="Google Shape;1235;g1151f4328de_2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151f4328de_20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3" name="Google Shape;1243;g1151f4328de_2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151f4328de_2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3" name="Google Shape;1253;g1151f4328de_2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SLIDE-DARK-1">
  <p:cSld name="1_TITLE-SLIDE-DARK-1">
    <p:bg>
      <p:bgPr>
        <a:gradFill>
          <a:gsLst>
            <a:gs pos="0">
              <a:srgbClr val="562D7F"/>
            </a:gs>
            <a:gs pos="1000">
              <a:srgbClr val="562D7F"/>
            </a:gs>
            <a:gs pos="98000">
              <a:srgbClr val="00BCDE"/>
            </a:gs>
            <a:gs pos="100000">
              <a:srgbClr val="00BCDE"/>
            </a:gs>
          </a:gsLst>
          <a:lin ang="7200017" scaled="0"/>
        </a:gra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208308" y="174928"/>
            <a:ext cx="12390900" cy="5459700"/>
          </a:xfrm>
          <a:prstGeom prst="rect">
            <a:avLst/>
          </a:prstGeom>
          <a:noFill/>
          <a:ln>
            <a:noFill/>
          </a:ln>
        </p:spPr>
        <p:txBody>
          <a:bodyPr anchorCtr="0" anchor="t" bIns="45700" lIns="91425" spcFirstLastPara="1" rIns="91425" wrap="square" tIns="45700">
            <a:noAutofit/>
          </a:bodyPr>
          <a:lstStyle>
            <a:lvl1pPr lvl="0" marR="0" rtl="0" algn="l">
              <a:lnSpc>
                <a:spcPct val="70000"/>
              </a:lnSpc>
              <a:spcBef>
                <a:spcPts val="0"/>
              </a:spcBef>
              <a:spcAft>
                <a:spcPts val="0"/>
              </a:spcAft>
              <a:buClr>
                <a:schemeClr val="lt1"/>
              </a:buClr>
              <a:buSzPts val="15000"/>
              <a:buFont typeface="Proxima Nova Extrabold"/>
              <a:buNone/>
              <a:defRPr b="0" i="0" sz="15000" u="none" cap="none" strike="noStrike">
                <a:solidFill>
                  <a:schemeClr val="lt1"/>
                </a:solidFill>
                <a:latin typeface="Proxima Nova Extrabold"/>
                <a:ea typeface="Proxima Nova Extrabold"/>
                <a:cs typeface="Proxima Nova Extrabold"/>
                <a:sym typeface="Proxima Nova Extra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56" name="Google Shape;56;p13"/>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rm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16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16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57" name="Google Shape;57;p13"/>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THREE-COLUMNS-GRADIENT">
  <p:cSld name="1_TEXT-THREE-COLUMNS-GRADIENT">
    <p:bg>
      <p:bgPr>
        <a:solidFill>
          <a:schemeClr val="lt1"/>
        </a:solidFill>
      </p:bgPr>
    </p:bg>
    <p:spTree>
      <p:nvGrpSpPr>
        <p:cNvPr id="58" name="Shape 58"/>
        <p:cNvGrpSpPr/>
        <p:nvPr/>
      </p:nvGrpSpPr>
      <p:grpSpPr>
        <a:xfrm>
          <a:off x="0" y="0"/>
          <a:ext cx="0" cy="0"/>
          <a:chOff x="0" y="0"/>
          <a:chExt cx="0" cy="0"/>
        </a:xfrm>
      </p:grpSpPr>
      <p:sp>
        <p:nvSpPr>
          <p:cNvPr id="59" name="Google Shape;59;p14"/>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60" name="Google Shape;60;p14"/>
          <p:cNvSpPr txBox="1"/>
          <p:nvPr>
            <p:ph idx="2" type="body"/>
          </p:nvPr>
        </p:nvSpPr>
        <p:spPr>
          <a:xfrm>
            <a:off x="4363212" y="2057400"/>
            <a:ext cx="34656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61" name="Google Shape;61;p14"/>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62" name="Google Shape;62;p14"/>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63" name="Google Shape;63;p1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3DA6F8"/>
              </a:buClr>
              <a:buSzPts val="4400"/>
              <a:buFont typeface="Proxima Nova Extrabold"/>
              <a:buNone/>
              <a:defRPr b="0" i="0" sz="4400" u="none" cap="none" strike="noStrike">
                <a:solidFill>
                  <a:srgbClr val="3DA6F8"/>
                </a:solidFill>
                <a:latin typeface="Proxima Nova Extrabold"/>
                <a:ea typeface="Proxima Nova Extrabold"/>
                <a:cs typeface="Proxima Nova Extrabold"/>
                <a:sym typeface="Proxima Nova Extra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ONE-COLUMN-DARK">
  <p:cSld name="5_TEXT-ONE-COLUMN-DARK">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66" name="Google Shape;66;p15"/>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67" name="Google Shape;67;p15"/>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00BCDE"/>
              </a:buClr>
              <a:buSzPts val="4400"/>
              <a:buFont typeface="Proxima Nova Extrabold"/>
              <a:buNone/>
              <a:defRPr b="0" i="0" sz="4400" u="none" cap="none" strike="noStrike">
                <a:solidFill>
                  <a:srgbClr val="00BCDE"/>
                </a:solidFill>
                <a:latin typeface="Proxima Nova Extrabold"/>
                <a:ea typeface="Proxima Nova Extrabold"/>
                <a:cs typeface="Proxima Nova Extrabold"/>
                <a:sym typeface="Proxima Nova Extra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TWO-COLUMNS-GRADIENT">
  <p:cSld name="1_TEXT-TWO-COLUMNS-GRADIENT">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idx="1" type="body"/>
          </p:nvPr>
        </p:nvSpPr>
        <p:spPr>
          <a:xfrm>
            <a:off x="685800" y="2057400"/>
            <a:ext cx="51750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70" name="Google Shape;70;p16"/>
          <p:cNvSpPr txBox="1"/>
          <p:nvPr>
            <p:ph idx="2" type="body"/>
          </p:nvPr>
        </p:nvSpPr>
        <p:spPr>
          <a:xfrm>
            <a:off x="6330696" y="2057400"/>
            <a:ext cx="51756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71" name="Google Shape;71;p16"/>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72" name="Google Shape;72;p1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00BCDE"/>
              </a:buClr>
              <a:buSzPts val="4400"/>
              <a:buFont typeface="Proxima Nova Extrabold"/>
              <a:buNone/>
              <a:defRPr b="0" i="0" sz="4400" u="none" cap="none" strike="noStrike">
                <a:solidFill>
                  <a:srgbClr val="00BCDE"/>
                </a:solidFill>
                <a:latin typeface="Proxima Nova Extrabold"/>
                <a:ea typeface="Proxima Nova Extrabold"/>
                <a:cs typeface="Proxima Nova Extrabold"/>
                <a:sym typeface="Proxima Nova Extra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IMELINE-DARK">
  <p:cSld name="TITLE-TIMELINE-DARK">
    <p:bg>
      <p:bgPr>
        <a:solidFill>
          <a:schemeClr val="lt1"/>
        </a:solidFill>
      </p:bgPr>
    </p:bg>
    <p:spTree>
      <p:nvGrpSpPr>
        <p:cNvPr id="73" name="Shape 73"/>
        <p:cNvGrpSpPr/>
        <p:nvPr/>
      </p:nvGrpSpPr>
      <p:grpSpPr>
        <a:xfrm>
          <a:off x="0" y="0"/>
          <a:ext cx="0" cy="0"/>
          <a:chOff x="0" y="0"/>
          <a:chExt cx="0" cy="0"/>
        </a:xfrm>
      </p:grpSpPr>
      <p:sp>
        <p:nvSpPr>
          <p:cNvPr id="74" name="Google Shape;74;p17"/>
          <p:cNvSpPr txBox="1"/>
          <p:nvPr>
            <p:ph idx="1" type="body"/>
          </p:nvPr>
        </p:nvSpPr>
        <p:spPr>
          <a:xfrm>
            <a:off x="685800" y="205740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75" name="Google Shape;75;p1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00BCDE"/>
              </a:buClr>
              <a:buSzPts val="4400"/>
              <a:buFont typeface="Proxima Nova Extrabold"/>
              <a:buNone/>
              <a:defRPr b="0" i="0" sz="4400" u="none" cap="none" strike="noStrike">
                <a:solidFill>
                  <a:srgbClr val="00BCDE"/>
                </a:solidFill>
                <a:latin typeface="Proxima Nova Extrabold"/>
                <a:ea typeface="Proxima Nova Extrabold"/>
                <a:cs typeface="Proxima Nova Extrabold"/>
                <a:sym typeface="Proxima Nova Extra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cxnSp>
        <p:nvCxnSpPr>
          <p:cNvPr id="76" name="Google Shape;76;p17"/>
          <p:cNvCxnSpPr/>
          <p:nvPr/>
        </p:nvCxnSpPr>
        <p:spPr>
          <a:xfrm>
            <a:off x="0" y="2743200"/>
            <a:ext cx="12224400" cy="0"/>
          </a:xfrm>
          <a:prstGeom prst="straightConnector1">
            <a:avLst/>
          </a:prstGeom>
          <a:noFill/>
          <a:ln cap="flat" cmpd="sng" w="19050">
            <a:solidFill>
              <a:srgbClr val="00B0F0"/>
            </a:solidFill>
            <a:prstDash val="solid"/>
            <a:miter lim="800000"/>
            <a:headEnd len="sm" w="sm" type="none"/>
            <a:tailEnd len="sm" w="sm" type="none"/>
          </a:ln>
        </p:spPr>
      </p:cxnSp>
      <p:sp>
        <p:nvSpPr>
          <p:cNvPr id="77" name="Google Shape;77;p17"/>
          <p:cNvSpPr/>
          <p:nvPr/>
        </p:nvSpPr>
        <p:spPr>
          <a:xfrm>
            <a:off x="6172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78" name="Google Shape;78;p17"/>
          <p:cNvSpPr/>
          <p:nvPr/>
        </p:nvSpPr>
        <p:spPr>
          <a:xfrm>
            <a:off x="28270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79" name="Google Shape;79;p17"/>
          <p:cNvSpPr/>
          <p:nvPr/>
        </p:nvSpPr>
        <p:spPr>
          <a:xfrm>
            <a:off x="50368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80" name="Google Shape;80;p17"/>
          <p:cNvSpPr/>
          <p:nvPr/>
        </p:nvSpPr>
        <p:spPr>
          <a:xfrm>
            <a:off x="72466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81" name="Google Shape;81;p17"/>
          <p:cNvSpPr/>
          <p:nvPr/>
        </p:nvSpPr>
        <p:spPr>
          <a:xfrm>
            <a:off x="94564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82" name="Google Shape;82;p17"/>
          <p:cNvSpPr txBox="1"/>
          <p:nvPr>
            <p:ph idx="2" type="body"/>
          </p:nvPr>
        </p:nvSpPr>
        <p:spPr>
          <a:xfrm>
            <a:off x="2895600" y="205740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3" name="Google Shape;83;p17"/>
          <p:cNvSpPr txBox="1"/>
          <p:nvPr>
            <p:ph idx="3" type="body"/>
          </p:nvPr>
        </p:nvSpPr>
        <p:spPr>
          <a:xfrm>
            <a:off x="5114925" y="205740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4" name="Google Shape;84;p17"/>
          <p:cNvSpPr txBox="1"/>
          <p:nvPr>
            <p:ph idx="4" type="body"/>
          </p:nvPr>
        </p:nvSpPr>
        <p:spPr>
          <a:xfrm>
            <a:off x="7315200" y="205740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5" name="Google Shape;85;p17"/>
          <p:cNvSpPr txBox="1"/>
          <p:nvPr>
            <p:ph idx="5" type="body"/>
          </p:nvPr>
        </p:nvSpPr>
        <p:spPr>
          <a:xfrm>
            <a:off x="9534525" y="207645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6" name="Google Shape;86;p17"/>
          <p:cNvSpPr txBox="1"/>
          <p:nvPr>
            <p:ph idx="6" type="body"/>
          </p:nvPr>
        </p:nvSpPr>
        <p:spPr>
          <a:xfrm>
            <a:off x="685800" y="3076575"/>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7" name="Google Shape;87;p17"/>
          <p:cNvSpPr txBox="1"/>
          <p:nvPr>
            <p:ph idx="7" type="body"/>
          </p:nvPr>
        </p:nvSpPr>
        <p:spPr>
          <a:xfrm>
            <a:off x="2895600" y="3076575"/>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8" name="Google Shape;88;p17"/>
          <p:cNvSpPr txBox="1"/>
          <p:nvPr>
            <p:ph idx="8" type="body"/>
          </p:nvPr>
        </p:nvSpPr>
        <p:spPr>
          <a:xfrm>
            <a:off x="5114925" y="3076574"/>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89" name="Google Shape;89;p17"/>
          <p:cNvSpPr txBox="1"/>
          <p:nvPr>
            <p:ph idx="9" type="body"/>
          </p:nvPr>
        </p:nvSpPr>
        <p:spPr>
          <a:xfrm>
            <a:off x="7315200" y="3076575"/>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90" name="Google Shape;90;p17"/>
          <p:cNvSpPr txBox="1"/>
          <p:nvPr>
            <p:ph idx="13" type="body"/>
          </p:nvPr>
        </p:nvSpPr>
        <p:spPr>
          <a:xfrm>
            <a:off x="9515475" y="3076574"/>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91" name="Google Shape;91;p17"/>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pic>
        <p:nvPicPr>
          <p:cNvPr id="92" name="Google Shape;92;p17"/>
          <p:cNvPicPr preferRelativeResize="0"/>
          <p:nvPr/>
        </p:nvPicPr>
        <p:blipFill rotWithShape="1">
          <a:blip r:embed="rId3">
            <a:alphaModFix/>
          </a:blip>
          <a:srcRect b="0" l="0" r="0" t="0"/>
          <a:stretch/>
        </p:blipFill>
        <p:spPr>
          <a:xfrm>
            <a:off x="9959145" y="5906728"/>
            <a:ext cx="1547057" cy="2670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EXT-ONE-COLUMN-DARK">
  <p:cSld name="4_TEXT-ONE-COLUMN-DARK">
    <p:bg>
      <p:bgPr>
        <a:solidFill>
          <a:schemeClr val="dk1"/>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3DA6F8"/>
              </a:buClr>
              <a:buSzPts val="4400"/>
              <a:buFont typeface="Proxima Nova Extrabold"/>
              <a:buNone/>
              <a:defRPr b="0" i="0" sz="4400" u="none" cap="none" strike="noStrike">
                <a:solidFill>
                  <a:srgbClr val="3DA6F8"/>
                </a:solidFill>
                <a:latin typeface="Proxima Nova Extrabold"/>
                <a:ea typeface="Proxima Nova Extrabold"/>
                <a:cs typeface="Proxima Nova Extrabold"/>
                <a:sym typeface="Proxima Nova Extra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95" name="Google Shape;95;p18"/>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96" name="Google Shape;96;p18"/>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7" name="Shape 9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DARK-2">
  <p:cSld name="TITLE-SLIDE-DARK-2">
    <p:bg>
      <p:bgPr>
        <a:gradFill>
          <a:gsLst>
            <a:gs pos="0">
              <a:srgbClr val="52D1FE"/>
            </a:gs>
            <a:gs pos="58999">
              <a:srgbClr val="3DA6F8"/>
            </a:gs>
            <a:gs pos="100000">
              <a:srgbClr val="2E5EAE"/>
            </a:gs>
          </a:gsLst>
          <a:lin ang="3000122" scaled="0"/>
        </a:grad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685801" y="685799"/>
            <a:ext cx="10820400" cy="4800600"/>
          </a:xfrm>
          <a:prstGeom prst="rect">
            <a:avLst/>
          </a:prstGeom>
          <a:noFill/>
          <a:ln>
            <a:noFill/>
          </a:ln>
        </p:spPr>
        <p:txBody>
          <a:bodyPr anchorCtr="0" anchor="t" bIns="45700" lIns="0" spcFirstLastPara="1" rIns="91425" wrap="square" tIns="45700">
            <a:noAutofit/>
          </a:bodyPr>
          <a:lstStyle>
            <a:lvl1pPr lvl="0" marR="0" rtl="0" algn="l">
              <a:lnSpc>
                <a:spcPct val="60000"/>
              </a:lnSpc>
              <a:spcBef>
                <a:spcPts val="0"/>
              </a:spcBef>
              <a:spcAft>
                <a:spcPts val="0"/>
              </a:spcAft>
              <a:buClr>
                <a:schemeClr val="lt1"/>
              </a:buClr>
              <a:buSzPts val="10400"/>
              <a:buFont typeface="Proxima Nova Extrabold"/>
              <a:buNone/>
              <a:defRPr b="0" i="0" sz="10400" u="none" cap="none" strike="noStrike">
                <a:solidFill>
                  <a:schemeClr val="lt1"/>
                </a:solidFill>
                <a:latin typeface="Proxima Nova Extrabold"/>
                <a:ea typeface="Proxima Nova Extrabold"/>
                <a:cs typeface="Proxima Nova Extrabold"/>
                <a:sym typeface="Proxima Nova Extra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100" name="Google Shape;100;p20"/>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rm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16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16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01" name="Google Shape;101;p20"/>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DESCRIPTION-SIDETEXT-GRADIENT">
  <p:cSld name="1_TITLE-DESCRIPTION-SIDETEXT-GRADIENT">
    <p:bg>
      <p:bgPr>
        <a:solidFill>
          <a:schemeClr val="lt1"/>
        </a:solidFill>
      </p:bgPr>
    </p:bg>
    <p:spTree>
      <p:nvGrpSpPr>
        <p:cNvPr id="102" name="Shape 102"/>
        <p:cNvGrpSpPr/>
        <p:nvPr/>
      </p:nvGrpSpPr>
      <p:grpSpPr>
        <a:xfrm>
          <a:off x="0" y="0"/>
          <a:ext cx="0" cy="0"/>
          <a:chOff x="0" y="0"/>
          <a:chExt cx="0" cy="0"/>
        </a:xfrm>
      </p:grpSpPr>
      <p:sp>
        <p:nvSpPr>
          <p:cNvPr id="103" name="Google Shape;103;p21"/>
          <p:cNvSpPr txBox="1"/>
          <p:nvPr>
            <p:ph idx="1" type="body"/>
          </p:nvPr>
        </p:nvSpPr>
        <p:spPr>
          <a:xfrm>
            <a:off x="4381500" y="1382486"/>
            <a:ext cx="7124700" cy="4104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04" name="Google Shape;104;p21"/>
          <p:cNvSpPr txBox="1"/>
          <p:nvPr>
            <p:ph type="title"/>
          </p:nvPr>
        </p:nvSpPr>
        <p:spPr>
          <a:xfrm>
            <a:off x="685800" y="1382486"/>
            <a:ext cx="3467100" cy="19137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00BCDE"/>
              </a:buClr>
              <a:buSzPts val="4400"/>
              <a:buFont typeface="Proxima Nova Extrabold"/>
              <a:buNone/>
              <a:defRPr b="0" i="0" sz="4400" u="none" cap="none" strike="noStrike">
                <a:solidFill>
                  <a:srgbClr val="00BCDE"/>
                </a:solidFill>
                <a:latin typeface="Proxima Nova Extrabold"/>
                <a:ea typeface="Proxima Nova Extrabold"/>
                <a:cs typeface="Proxima Nova Extrabold"/>
                <a:sym typeface="Proxima Nova Extra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105" name="Google Shape;105;p21"/>
          <p:cNvSpPr txBox="1"/>
          <p:nvPr>
            <p:ph idx="2" type="body"/>
          </p:nvPr>
        </p:nvSpPr>
        <p:spPr>
          <a:xfrm>
            <a:off x="685800" y="3429001"/>
            <a:ext cx="3467100" cy="2057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06" name="Google Shape;106;p21"/>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SLIDE-DARK-1">
  <p:cSld name="1_TITLE-SLIDE-DARK-1">
    <p:bg>
      <p:bgPr>
        <a:gradFill>
          <a:gsLst>
            <a:gs pos="0">
              <a:srgbClr val="8E93FA"/>
            </a:gs>
            <a:gs pos="100000">
              <a:srgbClr val="4F55C9"/>
            </a:gs>
          </a:gsLst>
          <a:lin ang="3000122" scaled="0"/>
        </a:gradFill>
      </p:bgPr>
    </p:bg>
    <p:spTree>
      <p:nvGrpSpPr>
        <p:cNvPr id="109" name="Shape 109"/>
        <p:cNvGrpSpPr/>
        <p:nvPr/>
      </p:nvGrpSpPr>
      <p:grpSpPr>
        <a:xfrm>
          <a:off x="0" y="0"/>
          <a:ext cx="0" cy="0"/>
          <a:chOff x="0" y="0"/>
          <a:chExt cx="0" cy="0"/>
        </a:xfrm>
      </p:grpSpPr>
      <p:sp>
        <p:nvSpPr>
          <p:cNvPr id="110" name="Google Shape;110;p23"/>
          <p:cNvSpPr txBox="1"/>
          <p:nvPr>
            <p:ph type="title"/>
          </p:nvPr>
        </p:nvSpPr>
        <p:spPr>
          <a:xfrm>
            <a:off x="-208308" y="174928"/>
            <a:ext cx="12390900" cy="5459700"/>
          </a:xfrm>
          <a:prstGeom prst="rect">
            <a:avLst/>
          </a:prstGeom>
          <a:noFill/>
          <a:ln>
            <a:noFill/>
          </a:ln>
        </p:spPr>
        <p:txBody>
          <a:bodyPr anchorCtr="0" anchor="t" bIns="45700" lIns="91425" spcFirstLastPara="1" rIns="91425" wrap="square" tIns="45700">
            <a:noAutofit/>
          </a:bodyPr>
          <a:lstStyle>
            <a:lvl1pPr lvl="0" marR="0" rtl="0" algn="l">
              <a:lnSpc>
                <a:spcPct val="70000"/>
              </a:lnSpc>
              <a:spcBef>
                <a:spcPts val="0"/>
              </a:spcBef>
              <a:spcAft>
                <a:spcPts val="0"/>
              </a:spcAft>
              <a:buClr>
                <a:schemeClr val="lt1"/>
              </a:buClr>
              <a:buSzPts val="15000"/>
              <a:buFont typeface="Proxima Nova Extrabold"/>
              <a:buNone/>
              <a:defRPr b="0" i="0" sz="15000" u="none" cap="none" strike="noStrike">
                <a:solidFill>
                  <a:schemeClr val="lt1"/>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1" name="Google Shape;111;p23"/>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12" name="Google Shape;112;p23"/>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DARK-2">
  <p:cSld name="TITLE-SLIDE-DARK-2">
    <p:bg>
      <p:bgPr>
        <a:gradFill>
          <a:gsLst>
            <a:gs pos="0">
              <a:srgbClr val="8E93FA"/>
            </a:gs>
            <a:gs pos="100000">
              <a:srgbClr val="4F55C9"/>
            </a:gs>
          </a:gsLst>
          <a:lin ang="3000122" scaled="0"/>
        </a:gradFill>
      </p:bgPr>
    </p:bg>
    <p:spTree>
      <p:nvGrpSpPr>
        <p:cNvPr id="113" name="Shape 113"/>
        <p:cNvGrpSpPr/>
        <p:nvPr/>
      </p:nvGrpSpPr>
      <p:grpSpPr>
        <a:xfrm>
          <a:off x="0" y="0"/>
          <a:ext cx="0" cy="0"/>
          <a:chOff x="0" y="0"/>
          <a:chExt cx="0" cy="0"/>
        </a:xfrm>
      </p:grpSpPr>
      <p:sp>
        <p:nvSpPr>
          <p:cNvPr id="114" name="Google Shape;114;p24"/>
          <p:cNvSpPr txBox="1"/>
          <p:nvPr>
            <p:ph type="title"/>
          </p:nvPr>
        </p:nvSpPr>
        <p:spPr>
          <a:xfrm>
            <a:off x="685801" y="685799"/>
            <a:ext cx="10820400" cy="4800600"/>
          </a:xfrm>
          <a:prstGeom prst="rect">
            <a:avLst/>
          </a:prstGeom>
          <a:noFill/>
          <a:ln>
            <a:noFill/>
          </a:ln>
        </p:spPr>
        <p:txBody>
          <a:bodyPr anchorCtr="0" anchor="t" bIns="45700" lIns="0" spcFirstLastPara="1" rIns="91425" wrap="square" tIns="45700">
            <a:noAutofit/>
          </a:bodyPr>
          <a:lstStyle>
            <a:lvl1pPr lvl="0" marR="0" rtl="0" algn="l">
              <a:lnSpc>
                <a:spcPct val="60000"/>
              </a:lnSpc>
              <a:spcBef>
                <a:spcPts val="0"/>
              </a:spcBef>
              <a:spcAft>
                <a:spcPts val="0"/>
              </a:spcAft>
              <a:buClr>
                <a:schemeClr val="lt1"/>
              </a:buClr>
              <a:buSzPts val="10400"/>
              <a:buFont typeface="Proxima Nova Extrabold"/>
              <a:buNone/>
              <a:defRPr b="0" i="0" sz="10400" u="none" cap="none" strike="noStrike">
                <a:solidFill>
                  <a:schemeClr val="lt1"/>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5" name="Google Shape;115;p24"/>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16" name="Google Shape;116;p24"/>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ONE-COLUMN-DARK">
  <p:cSld name="5_TEXT-ONE-COLUMN-DARK">
    <p:bg>
      <p:bgPr>
        <a:solidFill>
          <a:schemeClr val="lt1"/>
        </a:solidFill>
      </p:bgPr>
    </p:bg>
    <p:spTree>
      <p:nvGrpSpPr>
        <p:cNvPr id="117" name="Shape 117"/>
        <p:cNvGrpSpPr/>
        <p:nvPr/>
      </p:nvGrpSpPr>
      <p:grpSpPr>
        <a:xfrm>
          <a:off x="0" y="0"/>
          <a:ext cx="0" cy="0"/>
          <a:chOff x="0" y="0"/>
          <a:chExt cx="0" cy="0"/>
        </a:xfrm>
      </p:grpSpPr>
      <p:sp>
        <p:nvSpPr>
          <p:cNvPr id="118" name="Google Shape;118;p25"/>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8E93FA"/>
              </a:buClr>
              <a:buSzPts val="4400"/>
              <a:buFont typeface="Proxima Nova Extrabold"/>
              <a:buNone/>
              <a:defRPr b="0" i="0" sz="4400" u="none" cap="none" strike="noStrike">
                <a:solidFill>
                  <a:srgbClr val="8E93FA"/>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9" name="Google Shape;119;p25"/>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20" name="Google Shape;120;p25"/>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EXT-ONE-COLUMN-DARK">
  <p:cSld name="4_TEXT-ONE-COLUMN-DARK">
    <p:bg>
      <p:bgPr>
        <a:solidFill>
          <a:schemeClr val="dk1"/>
        </a:solidFill>
      </p:bgPr>
    </p:bg>
    <p:spTree>
      <p:nvGrpSpPr>
        <p:cNvPr id="121" name="Shape 121"/>
        <p:cNvGrpSpPr/>
        <p:nvPr/>
      </p:nvGrpSpPr>
      <p:grpSpPr>
        <a:xfrm>
          <a:off x="0" y="0"/>
          <a:ext cx="0" cy="0"/>
          <a:chOff x="0" y="0"/>
          <a:chExt cx="0" cy="0"/>
        </a:xfrm>
      </p:grpSpPr>
      <p:sp>
        <p:nvSpPr>
          <p:cNvPr id="122" name="Google Shape;122;p26"/>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23" name="Google Shape;123;p26"/>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
        <p:nvSpPr>
          <p:cNvPr id="124" name="Google Shape;124;p2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8E93FA"/>
              </a:buClr>
              <a:buSzPts val="4400"/>
              <a:buFont typeface="Proxima Nova Extrabold"/>
              <a:buNone/>
              <a:defRPr b="0" i="0" sz="4400" u="none" cap="none" strike="noStrike">
                <a:solidFill>
                  <a:srgbClr val="8E93FA"/>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TWO-COLUMNS-GRADIENT">
  <p:cSld name="1_TEXT-TWO-COLUMNS-GRADIENT">
    <p:bg>
      <p:bgPr>
        <a:solidFill>
          <a:schemeClr val="lt1"/>
        </a:solidFill>
      </p:bgPr>
    </p:bg>
    <p:spTree>
      <p:nvGrpSpPr>
        <p:cNvPr id="125" name="Shape 125"/>
        <p:cNvGrpSpPr/>
        <p:nvPr/>
      </p:nvGrpSpPr>
      <p:grpSpPr>
        <a:xfrm>
          <a:off x="0" y="0"/>
          <a:ext cx="0" cy="0"/>
          <a:chOff x="0" y="0"/>
          <a:chExt cx="0" cy="0"/>
        </a:xfrm>
      </p:grpSpPr>
      <p:sp>
        <p:nvSpPr>
          <p:cNvPr id="126" name="Google Shape;126;p27"/>
          <p:cNvSpPr txBox="1"/>
          <p:nvPr>
            <p:ph idx="1" type="body"/>
          </p:nvPr>
        </p:nvSpPr>
        <p:spPr>
          <a:xfrm>
            <a:off x="685800" y="2057400"/>
            <a:ext cx="51750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27" name="Google Shape;127;p27"/>
          <p:cNvSpPr txBox="1"/>
          <p:nvPr>
            <p:ph idx="2" type="body"/>
          </p:nvPr>
        </p:nvSpPr>
        <p:spPr>
          <a:xfrm>
            <a:off x="6330696" y="2057400"/>
            <a:ext cx="51756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28" name="Google Shape;128;p27"/>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129" name="Google Shape;129;p2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8E93FA"/>
              </a:buClr>
              <a:buSzPts val="4400"/>
              <a:buFont typeface="Proxima Nova Extrabold"/>
              <a:buNone/>
              <a:defRPr b="0" i="0" sz="4400" u="none" cap="none" strike="noStrike">
                <a:solidFill>
                  <a:srgbClr val="8E93FA"/>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THREE-COLUMNS-GRADIENT">
  <p:cSld name="1_TEXT-THREE-COLUMNS-GRADIENT">
    <p:bg>
      <p:bgPr>
        <a:solidFill>
          <a:schemeClr val="lt1"/>
        </a:solidFill>
      </p:bgPr>
    </p:bg>
    <p:spTree>
      <p:nvGrpSpPr>
        <p:cNvPr id="130" name="Shape 130"/>
        <p:cNvGrpSpPr/>
        <p:nvPr/>
      </p:nvGrpSpPr>
      <p:grpSpPr>
        <a:xfrm>
          <a:off x="0" y="0"/>
          <a:ext cx="0" cy="0"/>
          <a:chOff x="0" y="0"/>
          <a:chExt cx="0" cy="0"/>
        </a:xfrm>
      </p:grpSpPr>
      <p:sp>
        <p:nvSpPr>
          <p:cNvPr id="131" name="Google Shape;131;p28"/>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32" name="Google Shape;132;p28"/>
          <p:cNvSpPr txBox="1"/>
          <p:nvPr>
            <p:ph idx="2" type="body"/>
          </p:nvPr>
        </p:nvSpPr>
        <p:spPr>
          <a:xfrm>
            <a:off x="4363212" y="2057400"/>
            <a:ext cx="34656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33" name="Google Shape;133;p28"/>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34" name="Google Shape;134;p28"/>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135" name="Google Shape;135;p28"/>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8E93FA"/>
              </a:buClr>
              <a:buSzPts val="4400"/>
              <a:buFont typeface="Proxima Nova Extrabold"/>
              <a:buNone/>
              <a:defRPr b="0" i="0" sz="4400" u="none" cap="none" strike="noStrike">
                <a:solidFill>
                  <a:srgbClr val="8E93FA"/>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DESCRIPTION-SIDETEXT-GRADIENT">
  <p:cSld name="1_TITLE-DESCRIPTION-SIDETEXT-GRADIENT">
    <p:bg>
      <p:bgPr>
        <a:solidFill>
          <a:schemeClr val="lt1"/>
        </a:solidFill>
      </p:bgPr>
    </p:bg>
    <p:spTree>
      <p:nvGrpSpPr>
        <p:cNvPr id="136" name="Shape 136"/>
        <p:cNvGrpSpPr/>
        <p:nvPr/>
      </p:nvGrpSpPr>
      <p:grpSpPr>
        <a:xfrm>
          <a:off x="0" y="0"/>
          <a:ext cx="0" cy="0"/>
          <a:chOff x="0" y="0"/>
          <a:chExt cx="0" cy="0"/>
        </a:xfrm>
      </p:grpSpPr>
      <p:sp>
        <p:nvSpPr>
          <p:cNvPr id="137" name="Google Shape;137;p29"/>
          <p:cNvSpPr txBox="1"/>
          <p:nvPr>
            <p:ph idx="1" type="body"/>
          </p:nvPr>
        </p:nvSpPr>
        <p:spPr>
          <a:xfrm>
            <a:off x="4381500" y="1382486"/>
            <a:ext cx="7124700" cy="4104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38" name="Google Shape;138;p29"/>
          <p:cNvSpPr txBox="1"/>
          <p:nvPr>
            <p:ph type="title"/>
          </p:nvPr>
        </p:nvSpPr>
        <p:spPr>
          <a:xfrm>
            <a:off x="685800" y="1382486"/>
            <a:ext cx="3467100" cy="19137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8E93FA"/>
              </a:buClr>
              <a:buSzPts val="4400"/>
              <a:buFont typeface="Proxima Nova Extrabold"/>
              <a:buNone/>
              <a:defRPr b="0" i="0" sz="4400" u="none" cap="none" strike="noStrike">
                <a:solidFill>
                  <a:srgbClr val="8E93FA"/>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9" name="Google Shape;139;p29"/>
          <p:cNvSpPr txBox="1"/>
          <p:nvPr>
            <p:ph idx="2" type="body"/>
          </p:nvPr>
        </p:nvSpPr>
        <p:spPr>
          <a:xfrm>
            <a:off x="685800" y="3429001"/>
            <a:ext cx="3467100" cy="2057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40" name="Google Shape;140;p29"/>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IMELINE-DARK">
  <p:cSld name="TITLE-TIMELINE-DARK">
    <p:bg>
      <p:bgPr>
        <a:solidFill>
          <a:schemeClr val="lt1"/>
        </a:solidFill>
      </p:bgPr>
    </p:bg>
    <p:spTree>
      <p:nvGrpSpPr>
        <p:cNvPr id="141" name="Shape 141"/>
        <p:cNvGrpSpPr/>
        <p:nvPr/>
      </p:nvGrpSpPr>
      <p:grpSpPr>
        <a:xfrm>
          <a:off x="0" y="0"/>
          <a:ext cx="0" cy="0"/>
          <a:chOff x="0" y="0"/>
          <a:chExt cx="0" cy="0"/>
        </a:xfrm>
      </p:grpSpPr>
      <p:sp>
        <p:nvSpPr>
          <p:cNvPr id="142" name="Google Shape;142;p30"/>
          <p:cNvSpPr txBox="1"/>
          <p:nvPr>
            <p:ph idx="1" type="body"/>
          </p:nvPr>
        </p:nvSpPr>
        <p:spPr>
          <a:xfrm>
            <a:off x="685800" y="205740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8E93FA"/>
              </a:buClr>
              <a:buSzPts val="1600"/>
              <a:buFont typeface="Arial"/>
              <a:buNone/>
              <a:defRPr b="0" i="0" sz="1600" u="none" cap="none" strike="noStrike">
                <a:solidFill>
                  <a:srgbClr val="8E93FA"/>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cxnSp>
        <p:nvCxnSpPr>
          <p:cNvPr id="143" name="Google Shape;143;p30"/>
          <p:cNvCxnSpPr/>
          <p:nvPr/>
        </p:nvCxnSpPr>
        <p:spPr>
          <a:xfrm>
            <a:off x="0" y="2743200"/>
            <a:ext cx="12224400" cy="0"/>
          </a:xfrm>
          <a:prstGeom prst="straightConnector1">
            <a:avLst/>
          </a:prstGeom>
          <a:noFill/>
          <a:ln cap="flat" cmpd="sng" w="19050">
            <a:solidFill>
              <a:srgbClr val="7A7FEA"/>
            </a:solidFill>
            <a:prstDash val="solid"/>
            <a:miter lim="800000"/>
            <a:headEnd len="sm" w="sm" type="none"/>
            <a:tailEnd len="sm" w="sm" type="none"/>
          </a:ln>
        </p:spPr>
      </p:cxnSp>
      <p:sp>
        <p:nvSpPr>
          <p:cNvPr id="144" name="Google Shape;144;p30"/>
          <p:cNvSpPr/>
          <p:nvPr/>
        </p:nvSpPr>
        <p:spPr>
          <a:xfrm>
            <a:off x="617220" y="2674620"/>
            <a:ext cx="137100" cy="137100"/>
          </a:xfrm>
          <a:prstGeom prst="ellipse">
            <a:avLst/>
          </a:prstGeom>
          <a:gradFill>
            <a:gsLst>
              <a:gs pos="0">
                <a:srgbClr val="8E93FA"/>
              </a:gs>
              <a:gs pos="100000">
                <a:srgbClr val="4F55C9"/>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145" name="Google Shape;145;p30"/>
          <p:cNvSpPr/>
          <p:nvPr/>
        </p:nvSpPr>
        <p:spPr>
          <a:xfrm>
            <a:off x="2827020" y="2674620"/>
            <a:ext cx="137100" cy="137100"/>
          </a:xfrm>
          <a:prstGeom prst="ellipse">
            <a:avLst/>
          </a:prstGeom>
          <a:gradFill>
            <a:gsLst>
              <a:gs pos="0">
                <a:srgbClr val="8E93FA"/>
              </a:gs>
              <a:gs pos="100000">
                <a:srgbClr val="4F55C9"/>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146" name="Google Shape;146;p30"/>
          <p:cNvSpPr/>
          <p:nvPr/>
        </p:nvSpPr>
        <p:spPr>
          <a:xfrm>
            <a:off x="5036820" y="2674620"/>
            <a:ext cx="137100" cy="137100"/>
          </a:xfrm>
          <a:prstGeom prst="ellipse">
            <a:avLst/>
          </a:prstGeom>
          <a:gradFill>
            <a:gsLst>
              <a:gs pos="0">
                <a:srgbClr val="8E93FA"/>
              </a:gs>
              <a:gs pos="100000">
                <a:srgbClr val="4F55C9"/>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147" name="Google Shape;147;p30"/>
          <p:cNvSpPr/>
          <p:nvPr/>
        </p:nvSpPr>
        <p:spPr>
          <a:xfrm>
            <a:off x="7246620" y="2674620"/>
            <a:ext cx="137100" cy="137100"/>
          </a:xfrm>
          <a:prstGeom prst="ellipse">
            <a:avLst/>
          </a:prstGeom>
          <a:gradFill>
            <a:gsLst>
              <a:gs pos="0">
                <a:srgbClr val="8E93FA"/>
              </a:gs>
              <a:gs pos="100000">
                <a:srgbClr val="4F55C9"/>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148" name="Google Shape;148;p30"/>
          <p:cNvSpPr/>
          <p:nvPr/>
        </p:nvSpPr>
        <p:spPr>
          <a:xfrm>
            <a:off x="9456420" y="2674620"/>
            <a:ext cx="137100" cy="137100"/>
          </a:xfrm>
          <a:prstGeom prst="ellipse">
            <a:avLst/>
          </a:prstGeom>
          <a:gradFill>
            <a:gsLst>
              <a:gs pos="0">
                <a:srgbClr val="8E93FA"/>
              </a:gs>
              <a:gs pos="100000">
                <a:srgbClr val="4F55C9"/>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149" name="Google Shape;149;p30"/>
          <p:cNvSpPr txBox="1"/>
          <p:nvPr>
            <p:ph idx="2" type="body"/>
          </p:nvPr>
        </p:nvSpPr>
        <p:spPr>
          <a:xfrm>
            <a:off x="2895600" y="205740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8E93FA"/>
              </a:buClr>
              <a:buSzPts val="1600"/>
              <a:buFont typeface="Arial"/>
              <a:buNone/>
              <a:defRPr b="0" i="0" sz="1600" u="none" cap="none" strike="noStrike">
                <a:solidFill>
                  <a:srgbClr val="8E93FA"/>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50" name="Google Shape;150;p30"/>
          <p:cNvSpPr txBox="1"/>
          <p:nvPr>
            <p:ph idx="3" type="body"/>
          </p:nvPr>
        </p:nvSpPr>
        <p:spPr>
          <a:xfrm>
            <a:off x="5114925" y="205740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8E93FA"/>
              </a:buClr>
              <a:buSzPts val="1600"/>
              <a:buFont typeface="Arial"/>
              <a:buNone/>
              <a:defRPr b="0" i="0" sz="1600" u="none" cap="none" strike="noStrike">
                <a:solidFill>
                  <a:srgbClr val="8E93FA"/>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51" name="Google Shape;151;p30"/>
          <p:cNvSpPr txBox="1"/>
          <p:nvPr>
            <p:ph idx="4" type="body"/>
          </p:nvPr>
        </p:nvSpPr>
        <p:spPr>
          <a:xfrm>
            <a:off x="7315200" y="205740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8E93FA"/>
              </a:buClr>
              <a:buSzPts val="1600"/>
              <a:buFont typeface="Arial"/>
              <a:buNone/>
              <a:defRPr b="0" i="0" sz="1600" u="none" cap="none" strike="noStrike">
                <a:solidFill>
                  <a:srgbClr val="8E93FA"/>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52" name="Google Shape;152;p30"/>
          <p:cNvSpPr txBox="1"/>
          <p:nvPr>
            <p:ph idx="5" type="body"/>
          </p:nvPr>
        </p:nvSpPr>
        <p:spPr>
          <a:xfrm>
            <a:off x="9534525" y="207645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8E93FA"/>
              </a:buClr>
              <a:buSzPts val="1600"/>
              <a:buFont typeface="Arial"/>
              <a:buNone/>
              <a:defRPr b="0" i="0" sz="1600" u="none" cap="none" strike="noStrike">
                <a:solidFill>
                  <a:srgbClr val="8E93FA"/>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53" name="Google Shape;153;p30"/>
          <p:cNvSpPr txBox="1"/>
          <p:nvPr>
            <p:ph idx="6" type="body"/>
          </p:nvPr>
        </p:nvSpPr>
        <p:spPr>
          <a:xfrm>
            <a:off x="685800" y="3076575"/>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54" name="Google Shape;154;p30"/>
          <p:cNvSpPr txBox="1"/>
          <p:nvPr>
            <p:ph idx="7" type="body"/>
          </p:nvPr>
        </p:nvSpPr>
        <p:spPr>
          <a:xfrm>
            <a:off x="2895600" y="3076575"/>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55" name="Google Shape;155;p30"/>
          <p:cNvSpPr txBox="1"/>
          <p:nvPr>
            <p:ph idx="8" type="body"/>
          </p:nvPr>
        </p:nvSpPr>
        <p:spPr>
          <a:xfrm>
            <a:off x="5114925" y="3076574"/>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56" name="Google Shape;156;p30"/>
          <p:cNvSpPr txBox="1"/>
          <p:nvPr>
            <p:ph idx="9" type="body"/>
          </p:nvPr>
        </p:nvSpPr>
        <p:spPr>
          <a:xfrm>
            <a:off x="7315200" y="3076575"/>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57" name="Google Shape;157;p30"/>
          <p:cNvSpPr txBox="1"/>
          <p:nvPr>
            <p:ph idx="13" type="body"/>
          </p:nvPr>
        </p:nvSpPr>
        <p:spPr>
          <a:xfrm>
            <a:off x="9515475" y="3076574"/>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58" name="Google Shape;158;p30"/>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pic>
        <p:nvPicPr>
          <p:cNvPr id="159" name="Google Shape;159;p30"/>
          <p:cNvPicPr preferRelativeResize="0"/>
          <p:nvPr/>
        </p:nvPicPr>
        <p:blipFill rotWithShape="1">
          <a:blip r:embed="rId3">
            <a:alphaModFix/>
          </a:blip>
          <a:srcRect b="0" l="0" r="0" t="0"/>
          <a:stretch/>
        </p:blipFill>
        <p:spPr>
          <a:xfrm>
            <a:off x="9959145" y="5906728"/>
            <a:ext cx="1547057" cy="267051"/>
          </a:xfrm>
          <a:prstGeom prst="rect">
            <a:avLst/>
          </a:prstGeom>
          <a:noFill/>
          <a:ln>
            <a:noFill/>
          </a:ln>
        </p:spPr>
      </p:pic>
      <p:sp>
        <p:nvSpPr>
          <p:cNvPr id="160" name="Google Shape;160;p30"/>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8E93FA"/>
              </a:buClr>
              <a:buSzPts val="4400"/>
              <a:buFont typeface="Proxima Nova Extrabold"/>
              <a:buNone/>
              <a:defRPr b="0" i="0" sz="4400" u="none" cap="none" strike="noStrike">
                <a:solidFill>
                  <a:srgbClr val="8E93FA"/>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gradFill>
          <a:gsLst>
            <a:gs pos="0">
              <a:srgbClr val="8E93FA"/>
            </a:gs>
            <a:gs pos="100000">
              <a:srgbClr val="4F55C9"/>
            </a:gs>
          </a:gsLst>
          <a:lin ang="3000122" scaled="0"/>
        </a:gradFill>
      </p:bgPr>
    </p:bg>
    <p:spTree>
      <p:nvGrpSpPr>
        <p:cNvPr id="161" name="Shape 1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HOTO-LEFT-GRADIENT">
  <p:cSld name="1_PHOTO-LEFT-GRADIENT">
    <p:bg>
      <p:bgPr>
        <a:solidFill>
          <a:schemeClr val="lt1"/>
        </a:solidFill>
      </p:bgPr>
    </p:bg>
    <p:spTree>
      <p:nvGrpSpPr>
        <p:cNvPr id="162" name="Shape 162"/>
        <p:cNvGrpSpPr/>
        <p:nvPr/>
      </p:nvGrpSpPr>
      <p:grpSpPr>
        <a:xfrm>
          <a:off x="0" y="0"/>
          <a:ext cx="0" cy="0"/>
          <a:chOff x="0" y="0"/>
          <a:chExt cx="0" cy="0"/>
        </a:xfrm>
      </p:grpSpPr>
      <p:sp>
        <p:nvSpPr>
          <p:cNvPr id="163" name="Google Shape;163;p32"/>
          <p:cNvSpPr txBox="1"/>
          <p:nvPr>
            <p:ph idx="1" type="body"/>
          </p:nvPr>
        </p:nvSpPr>
        <p:spPr>
          <a:xfrm>
            <a:off x="6210300" y="2743200"/>
            <a:ext cx="5295900" cy="27432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64" name="Google Shape;164;p32"/>
          <p:cNvSpPr txBox="1"/>
          <p:nvPr>
            <p:ph type="title"/>
          </p:nvPr>
        </p:nvSpPr>
        <p:spPr>
          <a:xfrm>
            <a:off x="6210300" y="1371601"/>
            <a:ext cx="5295900" cy="13716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8E93FA"/>
              </a:buClr>
              <a:buSzPts val="4400"/>
              <a:buFont typeface="Proxima Nova Extrabold"/>
              <a:buNone/>
              <a:defRPr b="0" i="0" sz="4400" u="none" cap="none" strike="noStrike">
                <a:solidFill>
                  <a:srgbClr val="8E93FA"/>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5" name="Google Shape;165;p32"/>
          <p:cNvSpPr/>
          <p:nvPr>
            <p:ph idx="2" type="pic"/>
          </p:nvPr>
        </p:nvSpPr>
        <p:spPr>
          <a:xfrm>
            <a:off x="0" y="0"/>
            <a:ext cx="5295900" cy="6858000"/>
          </a:xfrm>
          <a:prstGeom prst="rect">
            <a:avLst/>
          </a:prstGeom>
          <a:noFill/>
          <a:ln>
            <a:noFill/>
          </a:ln>
        </p:spPr>
      </p:sp>
      <p:pic>
        <p:nvPicPr>
          <p:cNvPr id="166" name="Google Shape;166;p32"/>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SLIDE-DARK-1">
  <p:cSld name="1_TITLE-SLIDE-DARK-1">
    <p:bg>
      <p:bgPr>
        <a:gradFill>
          <a:gsLst>
            <a:gs pos="0">
              <a:srgbClr val="00A6CE"/>
            </a:gs>
            <a:gs pos="99000">
              <a:srgbClr val="00AA48"/>
            </a:gs>
            <a:gs pos="100000">
              <a:srgbClr val="00AA48"/>
            </a:gs>
          </a:gsLst>
          <a:lin ang="14400033" scaled="0"/>
        </a:gradFill>
      </p:bgPr>
    </p:bg>
    <p:spTree>
      <p:nvGrpSpPr>
        <p:cNvPr id="169" name="Shape 169"/>
        <p:cNvGrpSpPr/>
        <p:nvPr/>
      </p:nvGrpSpPr>
      <p:grpSpPr>
        <a:xfrm>
          <a:off x="0" y="0"/>
          <a:ext cx="0" cy="0"/>
          <a:chOff x="0" y="0"/>
          <a:chExt cx="0" cy="0"/>
        </a:xfrm>
      </p:grpSpPr>
      <p:sp>
        <p:nvSpPr>
          <p:cNvPr id="170" name="Google Shape;170;p34"/>
          <p:cNvSpPr txBox="1"/>
          <p:nvPr>
            <p:ph type="title"/>
          </p:nvPr>
        </p:nvSpPr>
        <p:spPr>
          <a:xfrm>
            <a:off x="-208308" y="174928"/>
            <a:ext cx="12390900" cy="5459700"/>
          </a:xfrm>
          <a:prstGeom prst="rect">
            <a:avLst/>
          </a:prstGeom>
          <a:noFill/>
          <a:ln>
            <a:noFill/>
          </a:ln>
        </p:spPr>
        <p:txBody>
          <a:bodyPr anchorCtr="0" anchor="t" bIns="45700" lIns="91425" spcFirstLastPara="1" rIns="91425" wrap="square" tIns="45700">
            <a:noAutofit/>
          </a:bodyPr>
          <a:lstStyle>
            <a:lvl1pPr lvl="0" marR="0" rtl="0" algn="l">
              <a:lnSpc>
                <a:spcPct val="70000"/>
              </a:lnSpc>
              <a:spcBef>
                <a:spcPts val="0"/>
              </a:spcBef>
              <a:spcAft>
                <a:spcPts val="0"/>
              </a:spcAft>
              <a:buClr>
                <a:schemeClr val="lt1"/>
              </a:buClr>
              <a:buSzPts val="15000"/>
              <a:buFont typeface="Proxima Nova Extrabold"/>
              <a:buNone/>
              <a:defRPr b="0" i="0" sz="15000" u="none" cap="none" strike="noStrike">
                <a:solidFill>
                  <a:schemeClr val="lt1"/>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1" name="Google Shape;171;p34"/>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72" name="Google Shape;172;p34"/>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DARK-2">
  <p:cSld name="TITLE-SLIDE-DARK-2">
    <p:bg>
      <p:bgPr>
        <a:gradFill>
          <a:gsLst>
            <a:gs pos="0">
              <a:srgbClr val="00AA48"/>
            </a:gs>
            <a:gs pos="100000">
              <a:srgbClr val="00A6CE"/>
            </a:gs>
          </a:gsLst>
          <a:lin ang="14400033" scaled="0"/>
        </a:gradFill>
      </p:bgPr>
    </p:bg>
    <p:spTree>
      <p:nvGrpSpPr>
        <p:cNvPr id="173" name="Shape 173"/>
        <p:cNvGrpSpPr/>
        <p:nvPr/>
      </p:nvGrpSpPr>
      <p:grpSpPr>
        <a:xfrm>
          <a:off x="0" y="0"/>
          <a:ext cx="0" cy="0"/>
          <a:chOff x="0" y="0"/>
          <a:chExt cx="0" cy="0"/>
        </a:xfrm>
      </p:grpSpPr>
      <p:sp>
        <p:nvSpPr>
          <p:cNvPr id="174" name="Google Shape;174;p35"/>
          <p:cNvSpPr txBox="1"/>
          <p:nvPr>
            <p:ph type="title"/>
          </p:nvPr>
        </p:nvSpPr>
        <p:spPr>
          <a:xfrm>
            <a:off x="685801" y="685799"/>
            <a:ext cx="10820400" cy="4800600"/>
          </a:xfrm>
          <a:prstGeom prst="rect">
            <a:avLst/>
          </a:prstGeom>
          <a:noFill/>
          <a:ln>
            <a:noFill/>
          </a:ln>
        </p:spPr>
        <p:txBody>
          <a:bodyPr anchorCtr="0" anchor="t" bIns="45700" lIns="0" spcFirstLastPara="1" rIns="91425" wrap="square" tIns="45700">
            <a:noAutofit/>
          </a:bodyPr>
          <a:lstStyle>
            <a:lvl1pPr lvl="0" marR="0" rtl="0" algn="l">
              <a:lnSpc>
                <a:spcPct val="60000"/>
              </a:lnSpc>
              <a:spcBef>
                <a:spcPts val="0"/>
              </a:spcBef>
              <a:spcAft>
                <a:spcPts val="0"/>
              </a:spcAft>
              <a:buClr>
                <a:schemeClr val="lt1"/>
              </a:buClr>
              <a:buSzPts val="10400"/>
              <a:buFont typeface="Proxima Nova Extrabold"/>
              <a:buNone/>
              <a:defRPr b="0" i="0" sz="10400" u="none" cap="none" strike="noStrike">
                <a:solidFill>
                  <a:schemeClr val="lt1"/>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5" name="Google Shape;175;p35"/>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76" name="Google Shape;176;p35"/>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ONE-COLUMN-DARK">
  <p:cSld name="5_TEXT-ONE-COLUMN-DARK">
    <p:bg>
      <p:bgPr>
        <a:solidFill>
          <a:schemeClr val="lt1"/>
        </a:solidFill>
      </p:bgPr>
    </p:bg>
    <p:spTree>
      <p:nvGrpSpPr>
        <p:cNvPr id="177" name="Shape 177"/>
        <p:cNvGrpSpPr/>
        <p:nvPr/>
      </p:nvGrpSpPr>
      <p:grpSpPr>
        <a:xfrm>
          <a:off x="0" y="0"/>
          <a:ext cx="0" cy="0"/>
          <a:chOff x="0" y="0"/>
          <a:chExt cx="0" cy="0"/>
        </a:xfrm>
      </p:grpSpPr>
      <p:sp>
        <p:nvSpPr>
          <p:cNvPr id="178" name="Google Shape;178;p36"/>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79" name="Google Shape;179;p36"/>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180" name="Google Shape;180;p36"/>
          <p:cNvSpPr/>
          <p:nvPr/>
        </p:nvSpPr>
        <p:spPr>
          <a:xfrm>
            <a:off x="5822527" y="3244334"/>
            <a:ext cx="546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800" u="none" cap="none" strike="noStrike">
                <a:solidFill>
                  <a:schemeClr val="lt1"/>
                </a:solidFill>
                <a:latin typeface="Open Sans"/>
                <a:ea typeface="Open Sans"/>
                <a:cs typeface="Open Sans"/>
                <a:sym typeface="Open Sans"/>
              </a:rPr>
              <a:t>60°</a:t>
            </a:r>
            <a:endParaRPr/>
          </a:p>
        </p:txBody>
      </p:sp>
      <p:sp>
        <p:nvSpPr>
          <p:cNvPr id="181" name="Google Shape;181;p3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00AA48"/>
              </a:buClr>
              <a:buSzPts val="4400"/>
              <a:buFont typeface="Proxima Nova Extrabold"/>
              <a:buNone/>
              <a:defRPr b="0" i="0" sz="4400" u="none" cap="none" strike="noStrike">
                <a:solidFill>
                  <a:srgbClr val="00AA48"/>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EXT-ONE-COLUMN-DARK">
  <p:cSld name="4_TEXT-ONE-COLUMN-DARK">
    <p:bg>
      <p:bgPr>
        <a:solidFill>
          <a:schemeClr val="dk1"/>
        </a:solidFill>
      </p:bgPr>
    </p:bg>
    <p:spTree>
      <p:nvGrpSpPr>
        <p:cNvPr id="182" name="Shape 182"/>
        <p:cNvGrpSpPr/>
        <p:nvPr/>
      </p:nvGrpSpPr>
      <p:grpSpPr>
        <a:xfrm>
          <a:off x="0" y="0"/>
          <a:ext cx="0" cy="0"/>
          <a:chOff x="0" y="0"/>
          <a:chExt cx="0" cy="0"/>
        </a:xfrm>
      </p:grpSpPr>
      <p:sp>
        <p:nvSpPr>
          <p:cNvPr id="183" name="Google Shape;183;p37"/>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84" name="Google Shape;184;p37"/>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
        <p:nvSpPr>
          <p:cNvPr id="185" name="Google Shape;185;p3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00AA48"/>
              </a:buClr>
              <a:buSzPts val="4400"/>
              <a:buFont typeface="Proxima Nova Extrabold"/>
              <a:buNone/>
              <a:defRPr b="0" i="0" sz="4400" u="none" cap="none" strike="noStrike">
                <a:solidFill>
                  <a:srgbClr val="00AA48"/>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TWO-COLUMNS-GRADIENT">
  <p:cSld name="1_TEXT-TWO-COLUMNS-GRADIENT">
    <p:bg>
      <p:bgPr>
        <a:solidFill>
          <a:schemeClr val="lt1"/>
        </a:solidFill>
      </p:bgPr>
    </p:bg>
    <p:spTree>
      <p:nvGrpSpPr>
        <p:cNvPr id="186" name="Shape 186"/>
        <p:cNvGrpSpPr/>
        <p:nvPr/>
      </p:nvGrpSpPr>
      <p:grpSpPr>
        <a:xfrm>
          <a:off x="0" y="0"/>
          <a:ext cx="0" cy="0"/>
          <a:chOff x="0" y="0"/>
          <a:chExt cx="0" cy="0"/>
        </a:xfrm>
      </p:grpSpPr>
      <p:sp>
        <p:nvSpPr>
          <p:cNvPr id="187" name="Google Shape;187;p38"/>
          <p:cNvSpPr txBox="1"/>
          <p:nvPr>
            <p:ph idx="1" type="body"/>
          </p:nvPr>
        </p:nvSpPr>
        <p:spPr>
          <a:xfrm>
            <a:off x="685800" y="2057400"/>
            <a:ext cx="51750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88" name="Google Shape;188;p38"/>
          <p:cNvSpPr txBox="1"/>
          <p:nvPr>
            <p:ph idx="2" type="body"/>
          </p:nvPr>
        </p:nvSpPr>
        <p:spPr>
          <a:xfrm>
            <a:off x="6330696" y="2057400"/>
            <a:ext cx="51756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89" name="Google Shape;189;p38"/>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190" name="Google Shape;190;p38"/>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00AA48"/>
              </a:buClr>
              <a:buSzPts val="4400"/>
              <a:buFont typeface="Proxima Nova Extrabold"/>
              <a:buNone/>
              <a:defRPr b="0" i="0" sz="4400" u="none" cap="none" strike="noStrike">
                <a:solidFill>
                  <a:srgbClr val="00AA48"/>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THREE-COLUMNS-GRADIENT">
  <p:cSld name="1_TEXT-THREE-COLUMNS-GRADIENT">
    <p:bg>
      <p:bgPr>
        <a:solidFill>
          <a:schemeClr val="lt1"/>
        </a:solidFill>
      </p:bgPr>
    </p:bg>
    <p:spTree>
      <p:nvGrpSpPr>
        <p:cNvPr id="191" name="Shape 191"/>
        <p:cNvGrpSpPr/>
        <p:nvPr/>
      </p:nvGrpSpPr>
      <p:grpSpPr>
        <a:xfrm>
          <a:off x="0" y="0"/>
          <a:ext cx="0" cy="0"/>
          <a:chOff x="0" y="0"/>
          <a:chExt cx="0" cy="0"/>
        </a:xfrm>
      </p:grpSpPr>
      <p:sp>
        <p:nvSpPr>
          <p:cNvPr id="192" name="Google Shape;192;p39"/>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93" name="Google Shape;193;p39"/>
          <p:cNvSpPr txBox="1"/>
          <p:nvPr>
            <p:ph idx="2" type="body"/>
          </p:nvPr>
        </p:nvSpPr>
        <p:spPr>
          <a:xfrm>
            <a:off x="4363212" y="2057400"/>
            <a:ext cx="34656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94" name="Google Shape;194;p39"/>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195" name="Google Shape;195;p39"/>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196" name="Google Shape;196;p3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00AA48"/>
              </a:buClr>
              <a:buSzPts val="4400"/>
              <a:buFont typeface="Proxima Nova Extrabold"/>
              <a:buNone/>
              <a:defRPr b="0" i="0" sz="4400" u="none" cap="none" strike="noStrike">
                <a:solidFill>
                  <a:srgbClr val="00AA48"/>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DESCRIPTION-SIDETEXT-GRADIENT">
  <p:cSld name="1_TITLE-DESCRIPTION-SIDETEXT-GRADIENT">
    <p:bg>
      <p:bgPr>
        <a:solidFill>
          <a:schemeClr val="lt1"/>
        </a:solidFill>
      </p:bgPr>
    </p:bg>
    <p:spTree>
      <p:nvGrpSpPr>
        <p:cNvPr id="197" name="Shape 197"/>
        <p:cNvGrpSpPr/>
        <p:nvPr/>
      </p:nvGrpSpPr>
      <p:grpSpPr>
        <a:xfrm>
          <a:off x="0" y="0"/>
          <a:ext cx="0" cy="0"/>
          <a:chOff x="0" y="0"/>
          <a:chExt cx="0" cy="0"/>
        </a:xfrm>
      </p:grpSpPr>
      <p:sp>
        <p:nvSpPr>
          <p:cNvPr id="198" name="Google Shape;198;p40"/>
          <p:cNvSpPr txBox="1"/>
          <p:nvPr>
            <p:ph idx="1" type="body"/>
          </p:nvPr>
        </p:nvSpPr>
        <p:spPr>
          <a:xfrm>
            <a:off x="4381500" y="1382486"/>
            <a:ext cx="7124700" cy="4104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199" name="Google Shape;199;p40"/>
          <p:cNvSpPr txBox="1"/>
          <p:nvPr>
            <p:ph type="title"/>
          </p:nvPr>
        </p:nvSpPr>
        <p:spPr>
          <a:xfrm>
            <a:off x="685800" y="1382486"/>
            <a:ext cx="3467100" cy="19137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00AA48"/>
              </a:buClr>
              <a:buSzPts val="4400"/>
              <a:buFont typeface="Proxima Nova Extrabold"/>
              <a:buNone/>
              <a:defRPr b="0" i="0" sz="4400" u="none" cap="none" strike="noStrike">
                <a:solidFill>
                  <a:srgbClr val="00AA48"/>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00" name="Google Shape;200;p40"/>
          <p:cNvSpPr txBox="1"/>
          <p:nvPr>
            <p:ph idx="2" type="body"/>
          </p:nvPr>
        </p:nvSpPr>
        <p:spPr>
          <a:xfrm>
            <a:off x="685800" y="3429001"/>
            <a:ext cx="3467100" cy="2057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01" name="Google Shape;201;p40"/>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IMELINE-DARK">
  <p:cSld name="TITLE-TIMELINE-DARK">
    <p:bg>
      <p:bgPr>
        <a:solidFill>
          <a:schemeClr val="lt1"/>
        </a:solidFill>
      </p:bgPr>
    </p:bg>
    <p:spTree>
      <p:nvGrpSpPr>
        <p:cNvPr id="202" name="Shape 202"/>
        <p:cNvGrpSpPr/>
        <p:nvPr/>
      </p:nvGrpSpPr>
      <p:grpSpPr>
        <a:xfrm>
          <a:off x="0" y="0"/>
          <a:ext cx="0" cy="0"/>
          <a:chOff x="0" y="0"/>
          <a:chExt cx="0" cy="0"/>
        </a:xfrm>
      </p:grpSpPr>
      <p:sp>
        <p:nvSpPr>
          <p:cNvPr id="203" name="Google Shape;203;p41"/>
          <p:cNvSpPr txBox="1"/>
          <p:nvPr>
            <p:ph idx="1" type="body"/>
          </p:nvPr>
        </p:nvSpPr>
        <p:spPr>
          <a:xfrm>
            <a:off x="685800" y="205740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00A6CE"/>
              </a:buClr>
              <a:buSzPts val="1600"/>
              <a:buFont typeface="Arial"/>
              <a:buNone/>
              <a:defRPr b="0" i="0" sz="1600" u="none" cap="none" strike="noStrike">
                <a:solidFill>
                  <a:srgbClr val="00A6CE"/>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cxnSp>
        <p:nvCxnSpPr>
          <p:cNvPr id="204" name="Google Shape;204;p41"/>
          <p:cNvCxnSpPr/>
          <p:nvPr/>
        </p:nvCxnSpPr>
        <p:spPr>
          <a:xfrm>
            <a:off x="0" y="2743200"/>
            <a:ext cx="12224400" cy="0"/>
          </a:xfrm>
          <a:prstGeom prst="straightConnector1">
            <a:avLst/>
          </a:prstGeom>
          <a:noFill/>
          <a:ln cap="flat" cmpd="sng" w="19050">
            <a:solidFill>
              <a:srgbClr val="00AA48"/>
            </a:solidFill>
            <a:prstDash val="solid"/>
            <a:miter lim="800000"/>
            <a:headEnd len="sm" w="sm" type="none"/>
            <a:tailEnd len="sm" w="sm" type="none"/>
          </a:ln>
        </p:spPr>
      </p:cxnSp>
      <p:sp>
        <p:nvSpPr>
          <p:cNvPr id="205" name="Google Shape;205;p41"/>
          <p:cNvSpPr/>
          <p:nvPr/>
        </p:nvSpPr>
        <p:spPr>
          <a:xfrm>
            <a:off x="617220" y="2674620"/>
            <a:ext cx="137100" cy="137100"/>
          </a:xfrm>
          <a:prstGeom prst="ellipse">
            <a:avLst/>
          </a:prstGeom>
          <a:gradFill>
            <a:gsLst>
              <a:gs pos="0">
                <a:srgbClr val="00AA48"/>
              </a:gs>
              <a:gs pos="100000">
                <a:srgbClr val="00A6CE"/>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206" name="Google Shape;206;p41"/>
          <p:cNvSpPr/>
          <p:nvPr/>
        </p:nvSpPr>
        <p:spPr>
          <a:xfrm>
            <a:off x="2827020" y="2674620"/>
            <a:ext cx="137100" cy="137100"/>
          </a:xfrm>
          <a:prstGeom prst="ellipse">
            <a:avLst/>
          </a:prstGeom>
          <a:gradFill>
            <a:gsLst>
              <a:gs pos="0">
                <a:srgbClr val="00AA48"/>
              </a:gs>
              <a:gs pos="100000">
                <a:srgbClr val="00A6CE"/>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207" name="Google Shape;207;p41"/>
          <p:cNvSpPr/>
          <p:nvPr/>
        </p:nvSpPr>
        <p:spPr>
          <a:xfrm>
            <a:off x="5036820" y="2674620"/>
            <a:ext cx="137100" cy="137100"/>
          </a:xfrm>
          <a:prstGeom prst="ellipse">
            <a:avLst/>
          </a:prstGeom>
          <a:gradFill>
            <a:gsLst>
              <a:gs pos="0">
                <a:srgbClr val="00AA48"/>
              </a:gs>
              <a:gs pos="100000">
                <a:srgbClr val="00A6CE"/>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208" name="Google Shape;208;p41"/>
          <p:cNvSpPr/>
          <p:nvPr/>
        </p:nvSpPr>
        <p:spPr>
          <a:xfrm>
            <a:off x="7246620" y="2674620"/>
            <a:ext cx="137100" cy="137100"/>
          </a:xfrm>
          <a:prstGeom prst="ellipse">
            <a:avLst/>
          </a:prstGeom>
          <a:gradFill>
            <a:gsLst>
              <a:gs pos="0">
                <a:srgbClr val="00AA48"/>
              </a:gs>
              <a:gs pos="100000">
                <a:srgbClr val="00A6CE"/>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209" name="Google Shape;209;p41"/>
          <p:cNvSpPr/>
          <p:nvPr/>
        </p:nvSpPr>
        <p:spPr>
          <a:xfrm>
            <a:off x="9456420" y="2674620"/>
            <a:ext cx="137100" cy="137100"/>
          </a:xfrm>
          <a:prstGeom prst="ellipse">
            <a:avLst/>
          </a:prstGeom>
          <a:gradFill>
            <a:gsLst>
              <a:gs pos="0">
                <a:srgbClr val="00AA48"/>
              </a:gs>
              <a:gs pos="100000">
                <a:srgbClr val="00A6CE"/>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210" name="Google Shape;210;p41"/>
          <p:cNvSpPr txBox="1"/>
          <p:nvPr>
            <p:ph idx="2" type="body"/>
          </p:nvPr>
        </p:nvSpPr>
        <p:spPr>
          <a:xfrm>
            <a:off x="2895600" y="205740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00A6CE"/>
              </a:buClr>
              <a:buSzPts val="1600"/>
              <a:buFont typeface="Arial"/>
              <a:buNone/>
              <a:defRPr b="0" i="0" sz="1600" u="none" cap="none" strike="noStrike">
                <a:solidFill>
                  <a:srgbClr val="00A6CE"/>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11" name="Google Shape;211;p41"/>
          <p:cNvSpPr txBox="1"/>
          <p:nvPr>
            <p:ph idx="3" type="body"/>
          </p:nvPr>
        </p:nvSpPr>
        <p:spPr>
          <a:xfrm>
            <a:off x="5114925" y="205740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00A6CE"/>
              </a:buClr>
              <a:buSzPts val="1600"/>
              <a:buFont typeface="Arial"/>
              <a:buNone/>
              <a:defRPr b="0" i="0" sz="1600" u="none" cap="none" strike="noStrike">
                <a:solidFill>
                  <a:srgbClr val="00A6CE"/>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12" name="Google Shape;212;p41"/>
          <p:cNvSpPr txBox="1"/>
          <p:nvPr>
            <p:ph idx="4" type="body"/>
          </p:nvPr>
        </p:nvSpPr>
        <p:spPr>
          <a:xfrm>
            <a:off x="7315200" y="205740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00A6CE"/>
              </a:buClr>
              <a:buSzPts val="1600"/>
              <a:buFont typeface="Arial"/>
              <a:buNone/>
              <a:defRPr b="0" i="0" sz="1600" u="none" cap="none" strike="noStrike">
                <a:solidFill>
                  <a:srgbClr val="00A6CE"/>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13" name="Google Shape;213;p41"/>
          <p:cNvSpPr txBox="1"/>
          <p:nvPr>
            <p:ph idx="5" type="body"/>
          </p:nvPr>
        </p:nvSpPr>
        <p:spPr>
          <a:xfrm>
            <a:off x="9534525" y="2076450"/>
            <a:ext cx="1467000" cy="8100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rgbClr val="00A6CE"/>
              </a:buClr>
              <a:buSzPts val="1600"/>
              <a:buFont typeface="Arial"/>
              <a:buNone/>
              <a:defRPr b="0" i="0" sz="1600" u="none" cap="none" strike="noStrike">
                <a:solidFill>
                  <a:srgbClr val="00A6CE"/>
                </a:solidFill>
                <a:latin typeface="Proxima Nova Extrabold"/>
                <a:ea typeface="Proxima Nova Extrabold"/>
                <a:cs typeface="Proxima Nova Extrabold"/>
                <a:sym typeface="Proxima Nova Extrabold"/>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14" name="Google Shape;214;p41"/>
          <p:cNvSpPr txBox="1"/>
          <p:nvPr>
            <p:ph idx="6" type="body"/>
          </p:nvPr>
        </p:nvSpPr>
        <p:spPr>
          <a:xfrm>
            <a:off x="685800" y="3076575"/>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15" name="Google Shape;215;p41"/>
          <p:cNvSpPr txBox="1"/>
          <p:nvPr>
            <p:ph idx="7" type="body"/>
          </p:nvPr>
        </p:nvSpPr>
        <p:spPr>
          <a:xfrm>
            <a:off x="2895600" y="3076575"/>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16" name="Google Shape;216;p41"/>
          <p:cNvSpPr txBox="1"/>
          <p:nvPr>
            <p:ph idx="8" type="body"/>
          </p:nvPr>
        </p:nvSpPr>
        <p:spPr>
          <a:xfrm>
            <a:off x="5114925" y="3076574"/>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17" name="Google Shape;217;p41"/>
          <p:cNvSpPr txBox="1"/>
          <p:nvPr>
            <p:ph idx="9" type="body"/>
          </p:nvPr>
        </p:nvSpPr>
        <p:spPr>
          <a:xfrm>
            <a:off x="7315200" y="3076575"/>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18" name="Google Shape;218;p41"/>
          <p:cNvSpPr txBox="1"/>
          <p:nvPr>
            <p:ph idx="13" type="body"/>
          </p:nvPr>
        </p:nvSpPr>
        <p:spPr>
          <a:xfrm>
            <a:off x="9515475" y="3076574"/>
            <a:ext cx="1981200" cy="22764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19" name="Google Shape;219;p41"/>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pic>
        <p:nvPicPr>
          <p:cNvPr id="220" name="Google Shape;220;p41"/>
          <p:cNvPicPr preferRelativeResize="0"/>
          <p:nvPr/>
        </p:nvPicPr>
        <p:blipFill rotWithShape="1">
          <a:blip r:embed="rId3">
            <a:alphaModFix/>
          </a:blip>
          <a:srcRect b="0" l="0" r="0" t="0"/>
          <a:stretch/>
        </p:blipFill>
        <p:spPr>
          <a:xfrm>
            <a:off x="9959145" y="5906728"/>
            <a:ext cx="1547057" cy="267051"/>
          </a:xfrm>
          <a:prstGeom prst="rect">
            <a:avLst/>
          </a:prstGeom>
          <a:noFill/>
          <a:ln>
            <a:noFill/>
          </a:ln>
        </p:spPr>
      </p:pic>
      <p:sp>
        <p:nvSpPr>
          <p:cNvPr id="221" name="Google Shape;221;p41"/>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00AA48"/>
              </a:buClr>
              <a:buSzPts val="4400"/>
              <a:buFont typeface="Proxima Nova Extrabold"/>
              <a:buNone/>
              <a:defRPr b="0" i="0" sz="4400" u="none" cap="none" strike="noStrike">
                <a:solidFill>
                  <a:srgbClr val="00AA48"/>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gradFill>
          <a:gsLst>
            <a:gs pos="0">
              <a:srgbClr val="00A6CE"/>
            </a:gs>
            <a:gs pos="100000">
              <a:srgbClr val="00AA48"/>
            </a:gs>
          </a:gsLst>
          <a:lin ang="13800146" scaled="0"/>
        </a:gradFill>
      </p:bgPr>
    </p:bg>
    <p:spTree>
      <p:nvGrpSpPr>
        <p:cNvPr id="222" name="Shape 2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HOTO-LEFT-GRADIENT">
  <p:cSld name="1_PHOTO-LEFT-GRADIENT">
    <p:bg>
      <p:bgPr>
        <a:solidFill>
          <a:schemeClr val="lt1"/>
        </a:solidFill>
      </p:bgPr>
    </p:bg>
    <p:spTree>
      <p:nvGrpSpPr>
        <p:cNvPr id="223" name="Shape 223"/>
        <p:cNvGrpSpPr/>
        <p:nvPr/>
      </p:nvGrpSpPr>
      <p:grpSpPr>
        <a:xfrm>
          <a:off x="0" y="0"/>
          <a:ext cx="0" cy="0"/>
          <a:chOff x="0" y="0"/>
          <a:chExt cx="0" cy="0"/>
        </a:xfrm>
      </p:grpSpPr>
      <p:sp>
        <p:nvSpPr>
          <p:cNvPr id="224" name="Google Shape;224;p43"/>
          <p:cNvSpPr txBox="1"/>
          <p:nvPr>
            <p:ph idx="1" type="body"/>
          </p:nvPr>
        </p:nvSpPr>
        <p:spPr>
          <a:xfrm>
            <a:off x="6210300" y="2743200"/>
            <a:ext cx="5295900" cy="2743200"/>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25" name="Google Shape;225;p43"/>
          <p:cNvSpPr txBox="1"/>
          <p:nvPr>
            <p:ph type="title"/>
          </p:nvPr>
        </p:nvSpPr>
        <p:spPr>
          <a:xfrm>
            <a:off x="6210300" y="1371601"/>
            <a:ext cx="5295900" cy="1371600"/>
          </a:xfrm>
          <a:prstGeom prst="rect">
            <a:avLst/>
          </a:prstGeom>
          <a:noFill/>
          <a:ln>
            <a:noFill/>
          </a:ln>
        </p:spPr>
        <p:txBody>
          <a:bodyPr anchorCtr="0" anchor="t" bIns="45700" lIns="0" spcFirstLastPara="1" rIns="91425" wrap="square" tIns="45700">
            <a:noAutofit/>
          </a:bodyPr>
          <a:lstStyle>
            <a:lvl1pPr lvl="0" marR="0" rtl="0" algn="l">
              <a:lnSpc>
                <a:spcPct val="70000"/>
              </a:lnSpc>
              <a:spcBef>
                <a:spcPts val="0"/>
              </a:spcBef>
              <a:spcAft>
                <a:spcPts val="0"/>
              </a:spcAft>
              <a:buClr>
                <a:srgbClr val="00AA48"/>
              </a:buClr>
              <a:buSzPts val="4400"/>
              <a:buFont typeface="Proxima Nova Extrabold"/>
              <a:buNone/>
              <a:defRPr b="0" i="0" sz="4400" u="none" cap="none" strike="noStrike">
                <a:solidFill>
                  <a:srgbClr val="00AA48"/>
                </a:solidFill>
                <a:latin typeface="Proxima Nova Extrabold"/>
                <a:ea typeface="Proxima Nova Extrabold"/>
                <a:cs typeface="Proxima Nova Extrabold"/>
                <a:sym typeface="Proxima Nova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6" name="Google Shape;226;p43"/>
          <p:cNvSpPr/>
          <p:nvPr>
            <p:ph idx="2" type="pic"/>
          </p:nvPr>
        </p:nvSpPr>
        <p:spPr>
          <a:xfrm>
            <a:off x="0" y="0"/>
            <a:ext cx="5295900" cy="6858000"/>
          </a:xfrm>
          <a:prstGeom prst="rect">
            <a:avLst/>
          </a:prstGeom>
          <a:noFill/>
          <a:ln>
            <a:noFill/>
          </a:ln>
        </p:spPr>
      </p:sp>
      <p:pic>
        <p:nvPicPr>
          <p:cNvPr id="227" name="Google Shape;227;p43"/>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SLIDE-DARK-1">
  <p:cSld name="1_TITLE-SLIDE-DARK-1">
    <p:bg>
      <p:bgPr>
        <a:gradFill>
          <a:gsLst>
            <a:gs pos="0">
              <a:srgbClr val="562D7F"/>
            </a:gs>
            <a:gs pos="1000">
              <a:srgbClr val="562D7F"/>
            </a:gs>
            <a:gs pos="98000">
              <a:srgbClr val="00BCDE"/>
            </a:gs>
            <a:gs pos="100000">
              <a:srgbClr val="00BCDE"/>
            </a:gs>
          </a:gsLst>
          <a:lin ang="7200017" scaled="0"/>
        </a:gradFill>
      </p:bgPr>
    </p:bg>
    <p:spTree>
      <p:nvGrpSpPr>
        <p:cNvPr id="232" name="Shape 232"/>
        <p:cNvGrpSpPr/>
        <p:nvPr/>
      </p:nvGrpSpPr>
      <p:grpSpPr>
        <a:xfrm>
          <a:off x="0" y="0"/>
          <a:ext cx="0" cy="0"/>
          <a:chOff x="0" y="0"/>
          <a:chExt cx="0" cy="0"/>
        </a:xfrm>
      </p:grpSpPr>
      <p:sp>
        <p:nvSpPr>
          <p:cNvPr id="233" name="Google Shape;233;p45"/>
          <p:cNvSpPr txBox="1"/>
          <p:nvPr>
            <p:ph type="title"/>
          </p:nvPr>
        </p:nvSpPr>
        <p:spPr>
          <a:xfrm>
            <a:off x="-208308" y="174928"/>
            <a:ext cx="12390900" cy="5459700"/>
          </a:xfrm>
          <a:prstGeom prst="rect">
            <a:avLst/>
          </a:prstGeom>
          <a:noFill/>
          <a:ln>
            <a:noFill/>
          </a:ln>
        </p:spPr>
        <p:txBody>
          <a:bodyPr anchorCtr="0" anchor="t" bIns="45700" lIns="91425" spcFirstLastPara="1" rIns="91425" wrap="square" tIns="45700">
            <a:noAutofit/>
          </a:bodyPr>
          <a:lstStyle>
            <a:lvl1pPr lvl="0" marR="0" rtl="0" algn="l">
              <a:lnSpc>
                <a:spcPct val="70000"/>
              </a:lnSpc>
              <a:spcBef>
                <a:spcPts val="0"/>
              </a:spcBef>
              <a:spcAft>
                <a:spcPts val="0"/>
              </a:spcAft>
              <a:buClr>
                <a:schemeClr val="lt1"/>
              </a:buClr>
              <a:buSzPts val="15000"/>
              <a:buFont typeface="Proxima Nova Extrabold"/>
              <a:buNone/>
              <a:defRPr b="0" i="0" sz="15000" u="none" cap="none" strike="noStrike">
                <a:solidFill>
                  <a:schemeClr val="lt1"/>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3700"/>
              <a:buNone/>
              <a:defRPr sz="1800"/>
            </a:lvl2pPr>
            <a:lvl3pPr lvl="2" rtl="0" algn="l">
              <a:lnSpc>
                <a:spcPct val="100000"/>
              </a:lnSpc>
              <a:spcBef>
                <a:spcPts val="0"/>
              </a:spcBef>
              <a:spcAft>
                <a:spcPts val="0"/>
              </a:spcAft>
              <a:buSzPts val="3700"/>
              <a:buNone/>
              <a:defRPr sz="1800"/>
            </a:lvl3pPr>
            <a:lvl4pPr lvl="3" rtl="0" algn="l">
              <a:lnSpc>
                <a:spcPct val="100000"/>
              </a:lnSpc>
              <a:spcBef>
                <a:spcPts val="0"/>
              </a:spcBef>
              <a:spcAft>
                <a:spcPts val="0"/>
              </a:spcAft>
              <a:buSzPts val="3700"/>
              <a:buNone/>
              <a:defRPr sz="1800"/>
            </a:lvl4pPr>
            <a:lvl5pPr lvl="4" rtl="0" algn="l">
              <a:lnSpc>
                <a:spcPct val="100000"/>
              </a:lnSpc>
              <a:spcBef>
                <a:spcPts val="0"/>
              </a:spcBef>
              <a:spcAft>
                <a:spcPts val="0"/>
              </a:spcAft>
              <a:buSzPts val="3700"/>
              <a:buNone/>
              <a:defRPr sz="1800"/>
            </a:lvl5pPr>
            <a:lvl6pPr lvl="5" rtl="0" algn="l">
              <a:lnSpc>
                <a:spcPct val="100000"/>
              </a:lnSpc>
              <a:spcBef>
                <a:spcPts val="0"/>
              </a:spcBef>
              <a:spcAft>
                <a:spcPts val="0"/>
              </a:spcAft>
              <a:buSzPts val="3700"/>
              <a:buNone/>
              <a:defRPr sz="1800"/>
            </a:lvl6pPr>
            <a:lvl7pPr lvl="6" rtl="0" algn="l">
              <a:lnSpc>
                <a:spcPct val="100000"/>
              </a:lnSpc>
              <a:spcBef>
                <a:spcPts val="0"/>
              </a:spcBef>
              <a:spcAft>
                <a:spcPts val="0"/>
              </a:spcAft>
              <a:buSzPts val="3700"/>
              <a:buNone/>
              <a:defRPr sz="1800"/>
            </a:lvl7pPr>
            <a:lvl8pPr lvl="7" rtl="0" algn="l">
              <a:lnSpc>
                <a:spcPct val="100000"/>
              </a:lnSpc>
              <a:spcBef>
                <a:spcPts val="0"/>
              </a:spcBef>
              <a:spcAft>
                <a:spcPts val="0"/>
              </a:spcAft>
              <a:buSzPts val="3700"/>
              <a:buNone/>
              <a:defRPr sz="1800"/>
            </a:lvl8pPr>
            <a:lvl9pPr lvl="8" rtl="0" algn="l">
              <a:lnSpc>
                <a:spcPct val="100000"/>
              </a:lnSpc>
              <a:spcBef>
                <a:spcPts val="0"/>
              </a:spcBef>
              <a:spcAft>
                <a:spcPts val="0"/>
              </a:spcAft>
              <a:buSzPts val="3700"/>
              <a:buNone/>
              <a:defRPr sz="1800"/>
            </a:lvl9pPr>
          </a:lstStyle>
          <a:p/>
        </p:txBody>
      </p:sp>
      <p:sp>
        <p:nvSpPr>
          <p:cNvPr id="234" name="Google Shape;234;p45"/>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rm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16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16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35" name="Google Shape;235;p45"/>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THREE-COLUMNS-GRADIENT">
  <p:cSld name="1_TEXT-THREE-COLUMNS-GRADIENT">
    <p:bg>
      <p:bgPr>
        <a:solidFill>
          <a:schemeClr val="lt1"/>
        </a:solidFill>
      </p:bgPr>
    </p:bg>
    <p:spTree>
      <p:nvGrpSpPr>
        <p:cNvPr id="236" name="Shape 236"/>
        <p:cNvGrpSpPr/>
        <p:nvPr/>
      </p:nvGrpSpPr>
      <p:grpSpPr>
        <a:xfrm>
          <a:off x="0" y="0"/>
          <a:ext cx="0" cy="0"/>
          <a:chOff x="0" y="0"/>
          <a:chExt cx="0" cy="0"/>
        </a:xfrm>
      </p:grpSpPr>
      <p:sp>
        <p:nvSpPr>
          <p:cNvPr id="237" name="Google Shape;237;p46"/>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38" name="Google Shape;238;p46"/>
          <p:cNvSpPr txBox="1"/>
          <p:nvPr>
            <p:ph idx="2" type="body"/>
          </p:nvPr>
        </p:nvSpPr>
        <p:spPr>
          <a:xfrm>
            <a:off x="4363212" y="2057400"/>
            <a:ext cx="34656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39" name="Google Shape;239;p46"/>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40" name="Google Shape;240;p46"/>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241" name="Google Shape;241;p4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3DA6F8"/>
              </a:buClr>
              <a:buSzPts val="4400"/>
              <a:buFont typeface="Proxima Nova Extrabold"/>
              <a:buNone/>
              <a:defRPr b="0" i="0" sz="4400" u="none" cap="none" strike="noStrike">
                <a:solidFill>
                  <a:srgbClr val="3DA6F8"/>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3700"/>
              <a:buNone/>
              <a:defRPr sz="1800"/>
            </a:lvl2pPr>
            <a:lvl3pPr lvl="2" rtl="0" algn="l">
              <a:lnSpc>
                <a:spcPct val="100000"/>
              </a:lnSpc>
              <a:spcBef>
                <a:spcPts val="0"/>
              </a:spcBef>
              <a:spcAft>
                <a:spcPts val="0"/>
              </a:spcAft>
              <a:buSzPts val="3700"/>
              <a:buNone/>
              <a:defRPr sz="1800"/>
            </a:lvl3pPr>
            <a:lvl4pPr lvl="3" rtl="0" algn="l">
              <a:lnSpc>
                <a:spcPct val="100000"/>
              </a:lnSpc>
              <a:spcBef>
                <a:spcPts val="0"/>
              </a:spcBef>
              <a:spcAft>
                <a:spcPts val="0"/>
              </a:spcAft>
              <a:buSzPts val="3700"/>
              <a:buNone/>
              <a:defRPr sz="1800"/>
            </a:lvl4pPr>
            <a:lvl5pPr lvl="4" rtl="0" algn="l">
              <a:lnSpc>
                <a:spcPct val="100000"/>
              </a:lnSpc>
              <a:spcBef>
                <a:spcPts val="0"/>
              </a:spcBef>
              <a:spcAft>
                <a:spcPts val="0"/>
              </a:spcAft>
              <a:buSzPts val="3700"/>
              <a:buNone/>
              <a:defRPr sz="1800"/>
            </a:lvl5pPr>
            <a:lvl6pPr lvl="5" rtl="0" algn="l">
              <a:lnSpc>
                <a:spcPct val="100000"/>
              </a:lnSpc>
              <a:spcBef>
                <a:spcPts val="0"/>
              </a:spcBef>
              <a:spcAft>
                <a:spcPts val="0"/>
              </a:spcAft>
              <a:buSzPts val="3700"/>
              <a:buNone/>
              <a:defRPr sz="1800"/>
            </a:lvl6pPr>
            <a:lvl7pPr lvl="6" rtl="0" algn="l">
              <a:lnSpc>
                <a:spcPct val="100000"/>
              </a:lnSpc>
              <a:spcBef>
                <a:spcPts val="0"/>
              </a:spcBef>
              <a:spcAft>
                <a:spcPts val="0"/>
              </a:spcAft>
              <a:buSzPts val="3700"/>
              <a:buNone/>
              <a:defRPr sz="1800"/>
            </a:lvl7pPr>
            <a:lvl8pPr lvl="7" rtl="0" algn="l">
              <a:lnSpc>
                <a:spcPct val="100000"/>
              </a:lnSpc>
              <a:spcBef>
                <a:spcPts val="0"/>
              </a:spcBef>
              <a:spcAft>
                <a:spcPts val="0"/>
              </a:spcAft>
              <a:buSzPts val="3700"/>
              <a:buNone/>
              <a:defRPr sz="1800"/>
            </a:lvl8pPr>
            <a:lvl9pPr lvl="8" rtl="0" algn="l">
              <a:lnSpc>
                <a:spcPct val="100000"/>
              </a:lnSpc>
              <a:spcBef>
                <a:spcPts val="0"/>
              </a:spcBef>
              <a:spcAft>
                <a:spcPts val="0"/>
              </a:spcAft>
              <a:buSzPts val="3700"/>
              <a:buNone/>
              <a:defRPr sz="1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ONE-COLUMN-DARK">
  <p:cSld name="5_TEXT-ONE-COLUMN-DARK">
    <p:bg>
      <p:bgPr>
        <a:solidFill>
          <a:schemeClr val="lt1"/>
        </a:solidFill>
      </p:bgPr>
    </p:bg>
    <p:spTree>
      <p:nvGrpSpPr>
        <p:cNvPr id="242" name="Shape 242"/>
        <p:cNvGrpSpPr/>
        <p:nvPr/>
      </p:nvGrpSpPr>
      <p:grpSpPr>
        <a:xfrm>
          <a:off x="0" y="0"/>
          <a:ext cx="0" cy="0"/>
          <a:chOff x="0" y="0"/>
          <a:chExt cx="0" cy="0"/>
        </a:xfrm>
      </p:grpSpPr>
      <p:sp>
        <p:nvSpPr>
          <p:cNvPr id="243" name="Google Shape;243;p47"/>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44" name="Google Shape;244;p47"/>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245" name="Google Shape;245;p4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00BCDE"/>
              </a:buClr>
              <a:buSzPts val="4400"/>
              <a:buFont typeface="Proxima Nova Extrabold"/>
              <a:buNone/>
              <a:defRPr b="0" i="0" sz="4400" u="none" cap="none" strike="noStrike">
                <a:solidFill>
                  <a:srgbClr val="00BCDE"/>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3700"/>
              <a:buNone/>
              <a:defRPr sz="1800"/>
            </a:lvl2pPr>
            <a:lvl3pPr lvl="2" rtl="0" algn="l">
              <a:lnSpc>
                <a:spcPct val="100000"/>
              </a:lnSpc>
              <a:spcBef>
                <a:spcPts val="0"/>
              </a:spcBef>
              <a:spcAft>
                <a:spcPts val="0"/>
              </a:spcAft>
              <a:buSzPts val="3700"/>
              <a:buNone/>
              <a:defRPr sz="1800"/>
            </a:lvl3pPr>
            <a:lvl4pPr lvl="3" rtl="0" algn="l">
              <a:lnSpc>
                <a:spcPct val="100000"/>
              </a:lnSpc>
              <a:spcBef>
                <a:spcPts val="0"/>
              </a:spcBef>
              <a:spcAft>
                <a:spcPts val="0"/>
              </a:spcAft>
              <a:buSzPts val="3700"/>
              <a:buNone/>
              <a:defRPr sz="1800"/>
            </a:lvl4pPr>
            <a:lvl5pPr lvl="4" rtl="0" algn="l">
              <a:lnSpc>
                <a:spcPct val="100000"/>
              </a:lnSpc>
              <a:spcBef>
                <a:spcPts val="0"/>
              </a:spcBef>
              <a:spcAft>
                <a:spcPts val="0"/>
              </a:spcAft>
              <a:buSzPts val="3700"/>
              <a:buNone/>
              <a:defRPr sz="1800"/>
            </a:lvl5pPr>
            <a:lvl6pPr lvl="5" rtl="0" algn="l">
              <a:lnSpc>
                <a:spcPct val="100000"/>
              </a:lnSpc>
              <a:spcBef>
                <a:spcPts val="0"/>
              </a:spcBef>
              <a:spcAft>
                <a:spcPts val="0"/>
              </a:spcAft>
              <a:buSzPts val="3700"/>
              <a:buNone/>
              <a:defRPr sz="1800"/>
            </a:lvl6pPr>
            <a:lvl7pPr lvl="6" rtl="0" algn="l">
              <a:lnSpc>
                <a:spcPct val="100000"/>
              </a:lnSpc>
              <a:spcBef>
                <a:spcPts val="0"/>
              </a:spcBef>
              <a:spcAft>
                <a:spcPts val="0"/>
              </a:spcAft>
              <a:buSzPts val="3700"/>
              <a:buNone/>
              <a:defRPr sz="1800"/>
            </a:lvl7pPr>
            <a:lvl8pPr lvl="7" rtl="0" algn="l">
              <a:lnSpc>
                <a:spcPct val="100000"/>
              </a:lnSpc>
              <a:spcBef>
                <a:spcPts val="0"/>
              </a:spcBef>
              <a:spcAft>
                <a:spcPts val="0"/>
              </a:spcAft>
              <a:buSzPts val="3700"/>
              <a:buNone/>
              <a:defRPr sz="1800"/>
            </a:lvl8pPr>
            <a:lvl9pPr lvl="8" rtl="0" algn="l">
              <a:lnSpc>
                <a:spcPct val="100000"/>
              </a:lnSpc>
              <a:spcBef>
                <a:spcPts val="0"/>
              </a:spcBef>
              <a:spcAft>
                <a:spcPts val="0"/>
              </a:spcAft>
              <a:buSzPts val="3700"/>
              <a:buNone/>
              <a:defRPr sz="1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TWO-COLUMNS-GRADIENT">
  <p:cSld name="1_TEXT-TWO-COLUMNS-GRADIENT">
    <p:bg>
      <p:bgPr>
        <a:solidFill>
          <a:schemeClr val="lt1"/>
        </a:solidFill>
      </p:bgPr>
    </p:bg>
    <p:spTree>
      <p:nvGrpSpPr>
        <p:cNvPr id="246" name="Shape 246"/>
        <p:cNvGrpSpPr/>
        <p:nvPr/>
      </p:nvGrpSpPr>
      <p:grpSpPr>
        <a:xfrm>
          <a:off x="0" y="0"/>
          <a:ext cx="0" cy="0"/>
          <a:chOff x="0" y="0"/>
          <a:chExt cx="0" cy="0"/>
        </a:xfrm>
      </p:grpSpPr>
      <p:sp>
        <p:nvSpPr>
          <p:cNvPr id="247" name="Google Shape;247;p48"/>
          <p:cNvSpPr txBox="1"/>
          <p:nvPr>
            <p:ph idx="1" type="body"/>
          </p:nvPr>
        </p:nvSpPr>
        <p:spPr>
          <a:xfrm>
            <a:off x="685800" y="2057400"/>
            <a:ext cx="51750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48" name="Google Shape;248;p48"/>
          <p:cNvSpPr txBox="1"/>
          <p:nvPr>
            <p:ph idx="2" type="body"/>
          </p:nvPr>
        </p:nvSpPr>
        <p:spPr>
          <a:xfrm>
            <a:off x="6330696" y="2057400"/>
            <a:ext cx="51756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49" name="Google Shape;249;p48"/>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
        <p:nvSpPr>
          <p:cNvPr id="250" name="Google Shape;250;p48"/>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00BCDE"/>
              </a:buClr>
              <a:buSzPts val="4400"/>
              <a:buFont typeface="Proxima Nova Extrabold"/>
              <a:buNone/>
              <a:defRPr b="0" i="0" sz="4400" u="none" cap="none" strike="noStrike">
                <a:solidFill>
                  <a:srgbClr val="00BCDE"/>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3700"/>
              <a:buNone/>
              <a:defRPr sz="1800"/>
            </a:lvl2pPr>
            <a:lvl3pPr lvl="2" rtl="0" algn="l">
              <a:lnSpc>
                <a:spcPct val="100000"/>
              </a:lnSpc>
              <a:spcBef>
                <a:spcPts val="0"/>
              </a:spcBef>
              <a:spcAft>
                <a:spcPts val="0"/>
              </a:spcAft>
              <a:buSzPts val="3700"/>
              <a:buNone/>
              <a:defRPr sz="1800"/>
            </a:lvl3pPr>
            <a:lvl4pPr lvl="3" rtl="0" algn="l">
              <a:lnSpc>
                <a:spcPct val="100000"/>
              </a:lnSpc>
              <a:spcBef>
                <a:spcPts val="0"/>
              </a:spcBef>
              <a:spcAft>
                <a:spcPts val="0"/>
              </a:spcAft>
              <a:buSzPts val="3700"/>
              <a:buNone/>
              <a:defRPr sz="1800"/>
            </a:lvl4pPr>
            <a:lvl5pPr lvl="4" rtl="0" algn="l">
              <a:lnSpc>
                <a:spcPct val="100000"/>
              </a:lnSpc>
              <a:spcBef>
                <a:spcPts val="0"/>
              </a:spcBef>
              <a:spcAft>
                <a:spcPts val="0"/>
              </a:spcAft>
              <a:buSzPts val="3700"/>
              <a:buNone/>
              <a:defRPr sz="1800"/>
            </a:lvl5pPr>
            <a:lvl6pPr lvl="5" rtl="0" algn="l">
              <a:lnSpc>
                <a:spcPct val="100000"/>
              </a:lnSpc>
              <a:spcBef>
                <a:spcPts val="0"/>
              </a:spcBef>
              <a:spcAft>
                <a:spcPts val="0"/>
              </a:spcAft>
              <a:buSzPts val="3700"/>
              <a:buNone/>
              <a:defRPr sz="1800"/>
            </a:lvl6pPr>
            <a:lvl7pPr lvl="6" rtl="0" algn="l">
              <a:lnSpc>
                <a:spcPct val="100000"/>
              </a:lnSpc>
              <a:spcBef>
                <a:spcPts val="0"/>
              </a:spcBef>
              <a:spcAft>
                <a:spcPts val="0"/>
              </a:spcAft>
              <a:buSzPts val="3700"/>
              <a:buNone/>
              <a:defRPr sz="1800"/>
            </a:lvl7pPr>
            <a:lvl8pPr lvl="7" rtl="0" algn="l">
              <a:lnSpc>
                <a:spcPct val="100000"/>
              </a:lnSpc>
              <a:spcBef>
                <a:spcPts val="0"/>
              </a:spcBef>
              <a:spcAft>
                <a:spcPts val="0"/>
              </a:spcAft>
              <a:buSzPts val="3700"/>
              <a:buNone/>
              <a:defRPr sz="1800"/>
            </a:lvl8pPr>
            <a:lvl9pPr lvl="8" rtl="0" algn="l">
              <a:lnSpc>
                <a:spcPct val="100000"/>
              </a:lnSpc>
              <a:spcBef>
                <a:spcPts val="0"/>
              </a:spcBef>
              <a:spcAft>
                <a:spcPts val="0"/>
              </a:spcAft>
              <a:buSzPts val="37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IMELINE-DARK">
  <p:cSld name="TITLE-TIMELINE-DARK">
    <p:bg>
      <p:bgPr>
        <a:solidFill>
          <a:schemeClr val="lt1"/>
        </a:solidFill>
      </p:bgPr>
    </p:bg>
    <p:spTree>
      <p:nvGrpSpPr>
        <p:cNvPr id="251" name="Shape 251"/>
        <p:cNvGrpSpPr/>
        <p:nvPr/>
      </p:nvGrpSpPr>
      <p:grpSpPr>
        <a:xfrm>
          <a:off x="0" y="0"/>
          <a:ext cx="0" cy="0"/>
          <a:chOff x="0" y="0"/>
          <a:chExt cx="0" cy="0"/>
        </a:xfrm>
      </p:grpSpPr>
      <p:sp>
        <p:nvSpPr>
          <p:cNvPr id="252" name="Google Shape;252;p49"/>
          <p:cNvSpPr txBox="1"/>
          <p:nvPr>
            <p:ph idx="1" type="body"/>
          </p:nvPr>
        </p:nvSpPr>
        <p:spPr>
          <a:xfrm>
            <a:off x="685800" y="205740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53" name="Google Shape;253;p4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00BCDE"/>
              </a:buClr>
              <a:buSzPts val="4400"/>
              <a:buFont typeface="Proxima Nova Extrabold"/>
              <a:buNone/>
              <a:defRPr b="0" i="0" sz="4400" u="none" cap="none" strike="noStrike">
                <a:solidFill>
                  <a:srgbClr val="00BCDE"/>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3700"/>
              <a:buNone/>
              <a:defRPr sz="1800"/>
            </a:lvl2pPr>
            <a:lvl3pPr lvl="2" rtl="0" algn="l">
              <a:lnSpc>
                <a:spcPct val="100000"/>
              </a:lnSpc>
              <a:spcBef>
                <a:spcPts val="0"/>
              </a:spcBef>
              <a:spcAft>
                <a:spcPts val="0"/>
              </a:spcAft>
              <a:buSzPts val="3700"/>
              <a:buNone/>
              <a:defRPr sz="1800"/>
            </a:lvl3pPr>
            <a:lvl4pPr lvl="3" rtl="0" algn="l">
              <a:lnSpc>
                <a:spcPct val="100000"/>
              </a:lnSpc>
              <a:spcBef>
                <a:spcPts val="0"/>
              </a:spcBef>
              <a:spcAft>
                <a:spcPts val="0"/>
              </a:spcAft>
              <a:buSzPts val="3700"/>
              <a:buNone/>
              <a:defRPr sz="1800"/>
            </a:lvl4pPr>
            <a:lvl5pPr lvl="4" rtl="0" algn="l">
              <a:lnSpc>
                <a:spcPct val="100000"/>
              </a:lnSpc>
              <a:spcBef>
                <a:spcPts val="0"/>
              </a:spcBef>
              <a:spcAft>
                <a:spcPts val="0"/>
              </a:spcAft>
              <a:buSzPts val="3700"/>
              <a:buNone/>
              <a:defRPr sz="1800"/>
            </a:lvl5pPr>
            <a:lvl6pPr lvl="5" rtl="0" algn="l">
              <a:lnSpc>
                <a:spcPct val="100000"/>
              </a:lnSpc>
              <a:spcBef>
                <a:spcPts val="0"/>
              </a:spcBef>
              <a:spcAft>
                <a:spcPts val="0"/>
              </a:spcAft>
              <a:buSzPts val="3700"/>
              <a:buNone/>
              <a:defRPr sz="1800"/>
            </a:lvl6pPr>
            <a:lvl7pPr lvl="6" rtl="0" algn="l">
              <a:lnSpc>
                <a:spcPct val="100000"/>
              </a:lnSpc>
              <a:spcBef>
                <a:spcPts val="0"/>
              </a:spcBef>
              <a:spcAft>
                <a:spcPts val="0"/>
              </a:spcAft>
              <a:buSzPts val="3700"/>
              <a:buNone/>
              <a:defRPr sz="1800"/>
            </a:lvl7pPr>
            <a:lvl8pPr lvl="7" rtl="0" algn="l">
              <a:lnSpc>
                <a:spcPct val="100000"/>
              </a:lnSpc>
              <a:spcBef>
                <a:spcPts val="0"/>
              </a:spcBef>
              <a:spcAft>
                <a:spcPts val="0"/>
              </a:spcAft>
              <a:buSzPts val="3700"/>
              <a:buNone/>
              <a:defRPr sz="1800"/>
            </a:lvl8pPr>
            <a:lvl9pPr lvl="8" rtl="0" algn="l">
              <a:lnSpc>
                <a:spcPct val="100000"/>
              </a:lnSpc>
              <a:spcBef>
                <a:spcPts val="0"/>
              </a:spcBef>
              <a:spcAft>
                <a:spcPts val="0"/>
              </a:spcAft>
              <a:buSzPts val="3700"/>
              <a:buNone/>
              <a:defRPr sz="1800"/>
            </a:lvl9pPr>
          </a:lstStyle>
          <a:p/>
        </p:txBody>
      </p:sp>
      <p:cxnSp>
        <p:nvCxnSpPr>
          <p:cNvPr id="254" name="Google Shape;254;p49"/>
          <p:cNvCxnSpPr/>
          <p:nvPr/>
        </p:nvCxnSpPr>
        <p:spPr>
          <a:xfrm>
            <a:off x="0" y="2743200"/>
            <a:ext cx="12224400" cy="0"/>
          </a:xfrm>
          <a:prstGeom prst="straightConnector1">
            <a:avLst/>
          </a:prstGeom>
          <a:noFill/>
          <a:ln cap="flat" cmpd="sng" w="19050">
            <a:solidFill>
              <a:srgbClr val="00B0F0"/>
            </a:solidFill>
            <a:prstDash val="solid"/>
            <a:miter lim="800000"/>
            <a:headEnd len="sm" w="sm" type="none"/>
            <a:tailEnd len="sm" w="sm" type="none"/>
          </a:ln>
        </p:spPr>
      </p:cxnSp>
      <p:sp>
        <p:nvSpPr>
          <p:cNvPr id="255" name="Google Shape;255;p49"/>
          <p:cNvSpPr/>
          <p:nvPr/>
        </p:nvSpPr>
        <p:spPr>
          <a:xfrm>
            <a:off x="6172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256" name="Google Shape;256;p49"/>
          <p:cNvSpPr/>
          <p:nvPr/>
        </p:nvSpPr>
        <p:spPr>
          <a:xfrm>
            <a:off x="28270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257" name="Google Shape;257;p49"/>
          <p:cNvSpPr/>
          <p:nvPr/>
        </p:nvSpPr>
        <p:spPr>
          <a:xfrm>
            <a:off x="50368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258" name="Google Shape;258;p49"/>
          <p:cNvSpPr/>
          <p:nvPr/>
        </p:nvSpPr>
        <p:spPr>
          <a:xfrm>
            <a:off x="72466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259" name="Google Shape;259;p49"/>
          <p:cNvSpPr/>
          <p:nvPr/>
        </p:nvSpPr>
        <p:spPr>
          <a:xfrm>
            <a:off x="9456420" y="2674620"/>
            <a:ext cx="137100" cy="137100"/>
          </a:xfrm>
          <a:prstGeom prst="ellipse">
            <a:avLst/>
          </a:prstGeom>
          <a:gradFill>
            <a:gsLst>
              <a:gs pos="0">
                <a:srgbClr val="562D7F"/>
              </a:gs>
              <a:gs pos="1000">
                <a:srgbClr val="562D7F"/>
              </a:gs>
              <a:gs pos="98000">
                <a:srgbClr val="00BCDE"/>
              </a:gs>
              <a:gs pos="100000">
                <a:srgbClr val="00BCDE"/>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260" name="Google Shape;260;p49"/>
          <p:cNvSpPr txBox="1"/>
          <p:nvPr>
            <p:ph idx="2" type="body"/>
          </p:nvPr>
        </p:nvSpPr>
        <p:spPr>
          <a:xfrm>
            <a:off x="2895600" y="205740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61" name="Google Shape;261;p49"/>
          <p:cNvSpPr txBox="1"/>
          <p:nvPr>
            <p:ph idx="3" type="body"/>
          </p:nvPr>
        </p:nvSpPr>
        <p:spPr>
          <a:xfrm>
            <a:off x="5114925" y="205740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62" name="Google Shape;262;p49"/>
          <p:cNvSpPr txBox="1"/>
          <p:nvPr>
            <p:ph idx="4" type="body"/>
          </p:nvPr>
        </p:nvSpPr>
        <p:spPr>
          <a:xfrm>
            <a:off x="7315200" y="205740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63" name="Google Shape;263;p49"/>
          <p:cNvSpPr txBox="1"/>
          <p:nvPr>
            <p:ph idx="5" type="body"/>
          </p:nvPr>
        </p:nvSpPr>
        <p:spPr>
          <a:xfrm>
            <a:off x="9534525" y="2076450"/>
            <a:ext cx="1467000" cy="810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rgbClr val="00BCDE"/>
              </a:buClr>
              <a:buSzPts val="1600"/>
              <a:buFont typeface="Arial"/>
              <a:buNone/>
              <a:defRPr b="0" i="0" sz="1600" u="none" cap="none" strike="noStrike">
                <a:solidFill>
                  <a:srgbClr val="00BCDE"/>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64" name="Google Shape;264;p49"/>
          <p:cNvSpPr txBox="1"/>
          <p:nvPr>
            <p:ph idx="6" type="body"/>
          </p:nvPr>
        </p:nvSpPr>
        <p:spPr>
          <a:xfrm>
            <a:off x="685800" y="3076575"/>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65" name="Google Shape;265;p49"/>
          <p:cNvSpPr txBox="1"/>
          <p:nvPr>
            <p:ph idx="7" type="body"/>
          </p:nvPr>
        </p:nvSpPr>
        <p:spPr>
          <a:xfrm>
            <a:off x="2895600" y="3076575"/>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66" name="Google Shape;266;p49"/>
          <p:cNvSpPr txBox="1"/>
          <p:nvPr>
            <p:ph idx="8" type="body"/>
          </p:nvPr>
        </p:nvSpPr>
        <p:spPr>
          <a:xfrm>
            <a:off x="5114925" y="3076574"/>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67" name="Google Shape;267;p49"/>
          <p:cNvSpPr txBox="1"/>
          <p:nvPr>
            <p:ph idx="9" type="body"/>
          </p:nvPr>
        </p:nvSpPr>
        <p:spPr>
          <a:xfrm>
            <a:off x="7315200" y="3076575"/>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68" name="Google Shape;268;p49"/>
          <p:cNvSpPr txBox="1"/>
          <p:nvPr>
            <p:ph idx="13" type="body"/>
          </p:nvPr>
        </p:nvSpPr>
        <p:spPr>
          <a:xfrm>
            <a:off x="9515475" y="3076574"/>
            <a:ext cx="1981200" cy="2276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69" name="Google Shape;269;p49"/>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pic>
        <p:nvPicPr>
          <p:cNvPr id="270" name="Google Shape;270;p49"/>
          <p:cNvPicPr preferRelativeResize="0"/>
          <p:nvPr/>
        </p:nvPicPr>
        <p:blipFill rotWithShape="1">
          <a:blip r:embed="rId3">
            <a:alphaModFix/>
          </a:blip>
          <a:srcRect b="0" l="0" r="0" t="0"/>
          <a:stretch/>
        </p:blipFill>
        <p:spPr>
          <a:xfrm>
            <a:off x="9959145" y="5906728"/>
            <a:ext cx="1547057" cy="26705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71" name="Shape 271"/>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DARK-2">
  <p:cSld name="TITLE-SLIDE-DARK-2">
    <p:bg>
      <p:bgPr>
        <a:gradFill>
          <a:gsLst>
            <a:gs pos="0">
              <a:srgbClr val="52D1FE"/>
            </a:gs>
            <a:gs pos="58999">
              <a:srgbClr val="3DA6F8"/>
            </a:gs>
            <a:gs pos="100000">
              <a:srgbClr val="2E5EAE"/>
            </a:gs>
          </a:gsLst>
          <a:lin ang="3000122" scaled="0"/>
        </a:gradFill>
      </p:bgPr>
    </p:bg>
    <p:spTree>
      <p:nvGrpSpPr>
        <p:cNvPr id="272" name="Shape 272"/>
        <p:cNvGrpSpPr/>
        <p:nvPr/>
      </p:nvGrpSpPr>
      <p:grpSpPr>
        <a:xfrm>
          <a:off x="0" y="0"/>
          <a:ext cx="0" cy="0"/>
          <a:chOff x="0" y="0"/>
          <a:chExt cx="0" cy="0"/>
        </a:xfrm>
      </p:grpSpPr>
      <p:sp>
        <p:nvSpPr>
          <p:cNvPr id="273" name="Google Shape;273;p51"/>
          <p:cNvSpPr txBox="1"/>
          <p:nvPr>
            <p:ph type="title"/>
          </p:nvPr>
        </p:nvSpPr>
        <p:spPr>
          <a:xfrm>
            <a:off x="685801" y="685799"/>
            <a:ext cx="10820400" cy="4800600"/>
          </a:xfrm>
          <a:prstGeom prst="rect">
            <a:avLst/>
          </a:prstGeom>
          <a:noFill/>
          <a:ln>
            <a:noFill/>
          </a:ln>
        </p:spPr>
        <p:txBody>
          <a:bodyPr anchorCtr="0" anchor="t" bIns="45700" lIns="0" spcFirstLastPara="1" rIns="91425" wrap="square" tIns="45700">
            <a:noAutofit/>
          </a:bodyPr>
          <a:lstStyle>
            <a:lvl1pPr lvl="0" marR="0" rtl="0" algn="l">
              <a:lnSpc>
                <a:spcPct val="60000"/>
              </a:lnSpc>
              <a:spcBef>
                <a:spcPts val="0"/>
              </a:spcBef>
              <a:spcAft>
                <a:spcPts val="0"/>
              </a:spcAft>
              <a:buClr>
                <a:schemeClr val="lt1"/>
              </a:buClr>
              <a:buSzPts val="10400"/>
              <a:buFont typeface="Proxima Nova Extrabold"/>
              <a:buNone/>
              <a:defRPr b="0" i="0" sz="10400" u="none" cap="none" strike="noStrike">
                <a:solidFill>
                  <a:schemeClr val="lt1"/>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3700"/>
              <a:buNone/>
              <a:defRPr sz="1800"/>
            </a:lvl2pPr>
            <a:lvl3pPr lvl="2" rtl="0" algn="l">
              <a:lnSpc>
                <a:spcPct val="100000"/>
              </a:lnSpc>
              <a:spcBef>
                <a:spcPts val="0"/>
              </a:spcBef>
              <a:spcAft>
                <a:spcPts val="0"/>
              </a:spcAft>
              <a:buSzPts val="3700"/>
              <a:buNone/>
              <a:defRPr sz="1800"/>
            </a:lvl3pPr>
            <a:lvl4pPr lvl="3" rtl="0" algn="l">
              <a:lnSpc>
                <a:spcPct val="100000"/>
              </a:lnSpc>
              <a:spcBef>
                <a:spcPts val="0"/>
              </a:spcBef>
              <a:spcAft>
                <a:spcPts val="0"/>
              </a:spcAft>
              <a:buSzPts val="3700"/>
              <a:buNone/>
              <a:defRPr sz="1800"/>
            </a:lvl4pPr>
            <a:lvl5pPr lvl="4" rtl="0" algn="l">
              <a:lnSpc>
                <a:spcPct val="100000"/>
              </a:lnSpc>
              <a:spcBef>
                <a:spcPts val="0"/>
              </a:spcBef>
              <a:spcAft>
                <a:spcPts val="0"/>
              </a:spcAft>
              <a:buSzPts val="3700"/>
              <a:buNone/>
              <a:defRPr sz="1800"/>
            </a:lvl5pPr>
            <a:lvl6pPr lvl="5" rtl="0" algn="l">
              <a:lnSpc>
                <a:spcPct val="100000"/>
              </a:lnSpc>
              <a:spcBef>
                <a:spcPts val="0"/>
              </a:spcBef>
              <a:spcAft>
                <a:spcPts val="0"/>
              </a:spcAft>
              <a:buSzPts val="3700"/>
              <a:buNone/>
              <a:defRPr sz="1800"/>
            </a:lvl6pPr>
            <a:lvl7pPr lvl="6" rtl="0" algn="l">
              <a:lnSpc>
                <a:spcPct val="100000"/>
              </a:lnSpc>
              <a:spcBef>
                <a:spcPts val="0"/>
              </a:spcBef>
              <a:spcAft>
                <a:spcPts val="0"/>
              </a:spcAft>
              <a:buSzPts val="3700"/>
              <a:buNone/>
              <a:defRPr sz="1800"/>
            </a:lvl7pPr>
            <a:lvl8pPr lvl="7" rtl="0" algn="l">
              <a:lnSpc>
                <a:spcPct val="100000"/>
              </a:lnSpc>
              <a:spcBef>
                <a:spcPts val="0"/>
              </a:spcBef>
              <a:spcAft>
                <a:spcPts val="0"/>
              </a:spcAft>
              <a:buSzPts val="3700"/>
              <a:buNone/>
              <a:defRPr sz="1800"/>
            </a:lvl8pPr>
            <a:lvl9pPr lvl="8" rtl="0" algn="l">
              <a:lnSpc>
                <a:spcPct val="100000"/>
              </a:lnSpc>
              <a:spcBef>
                <a:spcPts val="0"/>
              </a:spcBef>
              <a:spcAft>
                <a:spcPts val="0"/>
              </a:spcAft>
              <a:buSzPts val="3700"/>
              <a:buNone/>
              <a:defRPr sz="1800"/>
            </a:lvl9pPr>
          </a:lstStyle>
          <a:p/>
        </p:txBody>
      </p:sp>
      <p:sp>
        <p:nvSpPr>
          <p:cNvPr id="274" name="Google Shape;274;p51"/>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rm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381000" lvl="1" marL="914400" marR="0" rtl="0" algn="l">
              <a:lnSpc>
                <a:spcPct val="90000"/>
              </a:lnSpc>
              <a:spcBef>
                <a:spcPts val="1600"/>
              </a:spcBef>
              <a:spcAft>
                <a:spcPts val="0"/>
              </a:spcAft>
              <a:buClr>
                <a:schemeClr val="lt1"/>
              </a:buClr>
              <a:buSzPts val="2400"/>
              <a:buFont typeface="Arial"/>
              <a:buChar char="•"/>
              <a:defRPr b="0" i="0" sz="2400" u="none" cap="none" strike="noStrike">
                <a:solidFill>
                  <a:schemeClr val="lt1"/>
                </a:solidFill>
                <a:latin typeface="Open Sans"/>
                <a:ea typeface="Open Sans"/>
                <a:cs typeface="Open Sans"/>
                <a:sym typeface="Open Sans"/>
              </a:defRPr>
            </a:lvl2pPr>
            <a:lvl3pPr indent="-355600" lvl="2" marL="1371600" marR="0" rtl="0" algn="l">
              <a:lnSpc>
                <a:spcPct val="90000"/>
              </a:lnSpc>
              <a:spcBef>
                <a:spcPts val="16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3pPr>
            <a:lvl4pPr indent="-342900" lvl="3" marL="18288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75" name="Google Shape;275;p51"/>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EXT-ONE-COLUMN-DARK">
  <p:cSld name="4_TEXT-ONE-COLUMN-DARK">
    <p:bg>
      <p:bgPr>
        <a:solidFill>
          <a:schemeClr val="dk1"/>
        </a:solidFill>
      </p:bgPr>
    </p:bg>
    <p:spTree>
      <p:nvGrpSpPr>
        <p:cNvPr id="276" name="Shape 276"/>
        <p:cNvGrpSpPr/>
        <p:nvPr/>
      </p:nvGrpSpPr>
      <p:grpSpPr>
        <a:xfrm>
          <a:off x="0" y="0"/>
          <a:ext cx="0" cy="0"/>
          <a:chOff x="0" y="0"/>
          <a:chExt cx="0" cy="0"/>
        </a:xfrm>
      </p:grpSpPr>
      <p:sp>
        <p:nvSpPr>
          <p:cNvPr id="277" name="Google Shape;277;p5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3DA6F8"/>
              </a:buClr>
              <a:buSzPts val="4400"/>
              <a:buFont typeface="Proxima Nova Extrabold"/>
              <a:buNone/>
              <a:defRPr b="0" i="0" sz="4400" u="none" cap="none" strike="noStrike">
                <a:solidFill>
                  <a:srgbClr val="3DA6F8"/>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3700"/>
              <a:buNone/>
              <a:defRPr sz="1800"/>
            </a:lvl2pPr>
            <a:lvl3pPr lvl="2" rtl="0" algn="l">
              <a:lnSpc>
                <a:spcPct val="100000"/>
              </a:lnSpc>
              <a:spcBef>
                <a:spcPts val="0"/>
              </a:spcBef>
              <a:spcAft>
                <a:spcPts val="0"/>
              </a:spcAft>
              <a:buSzPts val="3700"/>
              <a:buNone/>
              <a:defRPr sz="1800"/>
            </a:lvl3pPr>
            <a:lvl4pPr lvl="3" rtl="0" algn="l">
              <a:lnSpc>
                <a:spcPct val="100000"/>
              </a:lnSpc>
              <a:spcBef>
                <a:spcPts val="0"/>
              </a:spcBef>
              <a:spcAft>
                <a:spcPts val="0"/>
              </a:spcAft>
              <a:buSzPts val="3700"/>
              <a:buNone/>
              <a:defRPr sz="1800"/>
            </a:lvl4pPr>
            <a:lvl5pPr lvl="4" rtl="0" algn="l">
              <a:lnSpc>
                <a:spcPct val="100000"/>
              </a:lnSpc>
              <a:spcBef>
                <a:spcPts val="0"/>
              </a:spcBef>
              <a:spcAft>
                <a:spcPts val="0"/>
              </a:spcAft>
              <a:buSzPts val="3700"/>
              <a:buNone/>
              <a:defRPr sz="1800"/>
            </a:lvl5pPr>
            <a:lvl6pPr lvl="5" rtl="0" algn="l">
              <a:lnSpc>
                <a:spcPct val="100000"/>
              </a:lnSpc>
              <a:spcBef>
                <a:spcPts val="0"/>
              </a:spcBef>
              <a:spcAft>
                <a:spcPts val="0"/>
              </a:spcAft>
              <a:buSzPts val="3700"/>
              <a:buNone/>
              <a:defRPr sz="1800"/>
            </a:lvl6pPr>
            <a:lvl7pPr lvl="6" rtl="0" algn="l">
              <a:lnSpc>
                <a:spcPct val="100000"/>
              </a:lnSpc>
              <a:spcBef>
                <a:spcPts val="0"/>
              </a:spcBef>
              <a:spcAft>
                <a:spcPts val="0"/>
              </a:spcAft>
              <a:buSzPts val="3700"/>
              <a:buNone/>
              <a:defRPr sz="1800"/>
            </a:lvl7pPr>
            <a:lvl8pPr lvl="7" rtl="0" algn="l">
              <a:lnSpc>
                <a:spcPct val="100000"/>
              </a:lnSpc>
              <a:spcBef>
                <a:spcPts val="0"/>
              </a:spcBef>
              <a:spcAft>
                <a:spcPts val="0"/>
              </a:spcAft>
              <a:buSzPts val="3700"/>
              <a:buNone/>
              <a:defRPr sz="1800"/>
            </a:lvl8pPr>
            <a:lvl9pPr lvl="8" rtl="0" algn="l">
              <a:lnSpc>
                <a:spcPct val="100000"/>
              </a:lnSpc>
              <a:spcBef>
                <a:spcPts val="0"/>
              </a:spcBef>
              <a:spcAft>
                <a:spcPts val="0"/>
              </a:spcAft>
              <a:buSzPts val="3700"/>
              <a:buNone/>
              <a:defRPr sz="1800"/>
            </a:lvl9pPr>
          </a:lstStyle>
          <a:p/>
        </p:txBody>
      </p:sp>
      <p:sp>
        <p:nvSpPr>
          <p:cNvPr id="278" name="Google Shape;278;p52"/>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lt1"/>
              </a:buClr>
              <a:buSzPts val="2000"/>
              <a:buFont typeface="Arial"/>
              <a:buNone/>
              <a:defRPr b="0" i="0" sz="20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79" name="Google Shape;279;p52"/>
          <p:cNvPicPr preferRelativeResize="0"/>
          <p:nvPr/>
        </p:nvPicPr>
        <p:blipFill rotWithShape="1">
          <a:blip r:embed="rId2">
            <a:alphaModFix/>
          </a:blip>
          <a:srcRect b="0" l="0" r="0" t="0"/>
          <a:stretch/>
        </p:blipFill>
        <p:spPr>
          <a:xfrm>
            <a:off x="9959145" y="5906728"/>
            <a:ext cx="1547054" cy="26547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DESCRIPTION-SIDETEXT-GRADIENT">
  <p:cSld name="1_TITLE-DESCRIPTION-SIDETEXT-GRADIENT">
    <p:bg>
      <p:bgPr>
        <a:solidFill>
          <a:schemeClr val="lt1"/>
        </a:solidFill>
      </p:bgPr>
    </p:bg>
    <p:spTree>
      <p:nvGrpSpPr>
        <p:cNvPr id="280" name="Shape 280"/>
        <p:cNvGrpSpPr/>
        <p:nvPr/>
      </p:nvGrpSpPr>
      <p:grpSpPr>
        <a:xfrm>
          <a:off x="0" y="0"/>
          <a:ext cx="0" cy="0"/>
          <a:chOff x="0" y="0"/>
          <a:chExt cx="0" cy="0"/>
        </a:xfrm>
      </p:grpSpPr>
      <p:sp>
        <p:nvSpPr>
          <p:cNvPr id="281" name="Google Shape;281;p53"/>
          <p:cNvSpPr txBox="1"/>
          <p:nvPr>
            <p:ph idx="1" type="body"/>
          </p:nvPr>
        </p:nvSpPr>
        <p:spPr>
          <a:xfrm>
            <a:off x="4381500" y="1382486"/>
            <a:ext cx="7124700" cy="41040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228600" lvl="1" marL="914400" marR="0" rtl="0" algn="l">
              <a:lnSpc>
                <a:spcPct val="90000"/>
              </a:lnSpc>
              <a:spcBef>
                <a:spcPts val="1600"/>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dk1"/>
              </a:buClr>
              <a:buSzPts val="1600"/>
              <a:buFont typeface="Arial"/>
              <a:buNone/>
              <a:defRPr b="0" i="0" sz="1600" u="none" cap="none" strike="noStrike">
                <a:solidFill>
                  <a:schemeClr val="dk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sp>
        <p:nvSpPr>
          <p:cNvPr id="282" name="Google Shape;282;p53"/>
          <p:cNvSpPr txBox="1"/>
          <p:nvPr>
            <p:ph type="title"/>
          </p:nvPr>
        </p:nvSpPr>
        <p:spPr>
          <a:xfrm>
            <a:off x="685800" y="1382486"/>
            <a:ext cx="3467100" cy="1913700"/>
          </a:xfrm>
          <a:prstGeom prst="rect">
            <a:avLst/>
          </a:prstGeom>
          <a:noFill/>
          <a:ln>
            <a:noFill/>
          </a:ln>
        </p:spPr>
        <p:txBody>
          <a:bodyPr anchorCtr="0" anchor="t" bIns="45700" lIns="0" spcFirstLastPara="1" rIns="91425" wrap="square" tIns="45700">
            <a:normAutofit/>
          </a:bodyPr>
          <a:lstStyle>
            <a:lvl1pPr lvl="0" marR="0" rtl="0" algn="l">
              <a:lnSpc>
                <a:spcPct val="70000"/>
              </a:lnSpc>
              <a:spcBef>
                <a:spcPts val="0"/>
              </a:spcBef>
              <a:spcAft>
                <a:spcPts val="0"/>
              </a:spcAft>
              <a:buClr>
                <a:srgbClr val="00BCDE"/>
              </a:buClr>
              <a:buSzPts val="4400"/>
              <a:buFont typeface="Proxima Nova Extrabold"/>
              <a:buNone/>
              <a:defRPr b="0" i="0" sz="4400" u="none" cap="none" strike="noStrike">
                <a:solidFill>
                  <a:srgbClr val="00BCDE"/>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3700"/>
              <a:buNone/>
              <a:defRPr sz="1800"/>
            </a:lvl2pPr>
            <a:lvl3pPr lvl="2" rtl="0" algn="l">
              <a:lnSpc>
                <a:spcPct val="100000"/>
              </a:lnSpc>
              <a:spcBef>
                <a:spcPts val="0"/>
              </a:spcBef>
              <a:spcAft>
                <a:spcPts val="0"/>
              </a:spcAft>
              <a:buSzPts val="3700"/>
              <a:buNone/>
              <a:defRPr sz="1800"/>
            </a:lvl3pPr>
            <a:lvl4pPr lvl="3" rtl="0" algn="l">
              <a:lnSpc>
                <a:spcPct val="100000"/>
              </a:lnSpc>
              <a:spcBef>
                <a:spcPts val="0"/>
              </a:spcBef>
              <a:spcAft>
                <a:spcPts val="0"/>
              </a:spcAft>
              <a:buSzPts val="3700"/>
              <a:buNone/>
              <a:defRPr sz="1800"/>
            </a:lvl4pPr>
            <a:lvl5pPr lvl="4" rtl="0" algn="l">
              <a:lnSpc>
                <a:spcPct val="100000"/>
              </a:lnSpc>
              <a:spcBef>
                <a:spcPts val="0"/>
              </a:spcBef>
              <a:spcAft>
                <a:spcPts val="0"/>
              </a:spcAft>
              <a:buSzPts val="3700"/>
              <a:buNone/>
              <a:defRPr sz="1800"/>
            </a:lvl5pPr>
            <a:lvl6pPr lvl="5" rtl="0" algn="l">
              <a:lnSpc>
                <a:spcPct val="100000"/>
              </a:lnSpc>
              <a:spcBef>
                <a:spcPts val="0"/>
              </a:spcBef>
              <a:spcAft>
                <a:spcPts val="0"/>
              </a:spcAft>
              <a:buSzPts val="3700"/>
              <a:buNone/>
              <a:defRPr sz="1800"/>
            </a:lvl6pPr>
            <a:lvl7pPr lvl="6" rtl="0" algn="l">
              <a:lnSpc>
                <a:spcPct val="100000"/>
              </a:lnSpc>
              <a:spcBef>
                <a:spcPts val="0"/>
              </a:spcBef>
              <a:spcAft>
                <a:spcPts val="0"/>
              </a:spcAft>
              <a:buSzPts val="3700"/>
              <a:buNone/>
              <a:defRPr sz="1800"/>
            </a:lvl7pPr>
            <a:lvl8pPr lvl="7" rtl="0" algn="l">
              <a:lnSpc>
                <a:spcPct val="100000"/>
              </a:lnSpc>
              <a:spcBef>
                <a:spcPts val="0"/>
              </a:spcBef>
              <a:spcAft>
                <a:spcPts val="0"/>
              </a:spcAft>
              <a:buSzPts val="3700"/>
              <a:buNone/>
              <a:defRPr sz="1800"/>
            </a:lvl8pPr>
            <a:lvl9pPr lvl="8" rtl="0" algn="l">
              <a:lnSpc>
                <a:spcPct val="100000"/>
              </a:lnSpc>
              <a:spcBef>
                <a:spcPts val="0"/>
              </a:spcBef>
              <a:spcAft>
                <a:spcPts val="0"/>
              </a:spcAft>
              <a:buSzPts val="3700"/>
              <a:buNone/>
              <a:defRPr sz="1800"/>
            </a:lvl9pPr>
          </a:lstStyle>
          <a:p/>
        </p:txBody>
      </p:sp>
      <p:sp>
        <p:nvSpPr>
          <p:cNvPr id="283" name="Google Shape;283;p53"/>
          <p:cNvSpPr txBox="1"/>
          <p:nvPr>
            <p:ph idx="2" type="body"/>
          </p:nvPr>
        </p:nvSpPr>
        <p:spPr>
          <a:xfrm>
            <a:off x="685800" y="3429001"/>
            <a:ext cx="3467100" cy="2057400"/>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Proxima Nova Extrabold"/>
                <a:ea typeface="Proxima Nova Extrabold"/>
                <a:cs typeface="Proxima Nova Extrabold"/>
                <a:sym typeface="Proxima Nova Extrabold"/>
              </a:defRPr>
            </a:lvl1pPr>
            <a:lvl2pPr indent="-228600" lvl="1" marL="914400" marR="0" rtl="0" algn="l">
              <a:lnSpc>
                <a:spcPct val="90000"/>
              </a:lnSpc>
              <a:spcBef>
                <a:spcPts val="160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lnSpc>
                <a:spcPct val="90000"/>
              </a:lnSpc>
              <a:spcBef>
                <a:spcPts val="1600"/>
              </a:spcBef>
              <a:spcAft>
                <a:spcPts val="0"/>
              </a:spcAft>
              <a:buClr>
                <a:schemeClr val="lt1"/>
              </a:buClr>
              <a:buSzPts val="1600"/>
              <a:buFont typeface="Arial"/>
              <a:buNone/>
              <a:defRPr b="0" i="0" sz="1600" u="none" cap="none" strike="noStrike">
                <a:solidFill>
                  <a:schemeClr val="lt1"/>
                </a:solidFill>
                <a:latin typeface="Open Sans"/>
                <a:ea typeface="Open Sans"/>
                <a:cs typeface="Open Sans"/>
                <a:sym typeface="Open Sans"/>
              </a:defRPr>
            </a:lvl3pPr>
            <a:lvl4pPr indent="-228600" lvl="3" marL="1828800" marR="0" rtl="0" algn="l">
              <a:lnSpc>
                <a:spcPct val="90000"/>
              </a:lnSpc>
              <a:spcBef>
                <a:spcPts val="1600"/>
              </a:spcBef>
              <a:spcAft>
                <a:spcPts val="0"/>
              </a:spcAft>
              <a:buClr>
                <a:schemeClr val="lt1"/>
              </a:buClr>
              <a:buSzPts val="1400"/>
              <a:buFont typeface="Arial"/>
              <a:buNone/>
              <a:defRPr b="0" i="0" sz="1400" u="none" cap="none" strike="noStrike">
                <a:solidFill>
                  <a:schemeClr val="lt1"/>
                </a:solidFill>
                <a:latin typeface="Open Sans"/>
                <a:ea typeface="Open Sans"/>
                <a:cs typeface="Open Sans"/>
                <a:sym typeface="Open Sans"/>
              </a:defRPr>
            </a:lvl4pPr>
            <a:lvl5pPr indent="-228600" lvl="4" marL="2286000" marR="0" rtl="0" algn="l">
              <a:lnSpc>
                <a:spcPct val="90000"/>
              </a:lnSpc>
              <a:spcBef>
                <a:spcPts val="1600"/>
              </a:spcBef>
              <a:spcAft>
                <a:spcPts val="0"/>
              </a:spcAft>
              <a:buClr>
                <a:schemeClr val="lt1"/>
              </a:buClr>
              <a:buSzPts val="1200"/>
              <a:buFont typeface="Arial"/>
              <a:buNone/>
              <a:defRPr b="0" i="0" sz="1200" u="none" cap="none" strike="noStrike">
                <a:solidFill>
                  <a:schemeClr val="lt1"/>
                </a:solidFill>
                <a:latin typeface="Open Sans"/>
                <a:ea typeface="Open Sans"/>
                <a:cs typeface="Open Sans"/>
                <a:sym typeface="Open Sans"/>
              </a:defRPr>
            </a:lvl5pPr>
            <a:lvl6pPr indent="-342900" lvl="5" marL="27432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6pPr>
            <a:lvl7pPr indent="-342900" lvl="6" marL="32004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7pPr>
            <a:lvl8pPr indent="-342900" lvl="7" marL="36576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8pPr>
            <a:lvl9pPr indent="-342900" lvl="8" marL="4114800" marR="0" rtl="0" algn="l">
              <a:lnSpc>
                <a:spcPct val="90000"/>
              </a:lnSpc>
              <a:spcBef>
                <a:spcPts val="1600"/>
              </a:spcBef>
              <a:spcAft>
                <a:spcPts val="160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9pPr>
          </a:lstStyle>
          <a:p/>
        </p:txBody>
      </p:sp>
      <p:pic>
        <p:nvPicPr>
          <p:cNvPr id="284" name="Google Shape;284;p53"/>
          <p:cNvPicPr preferRelativeResize="0"/>
          <p:nvPr/>
        </p:nvPicPr>
        <p:blipFill rotWithShape="1">
          <a:blip r:embed="rId2">
            <a:alphaModFix/>
          </a:blip>
          <a:srcRect b="0" l="0" r="0" t="0"/>
          <a:stretch/>
        </p:blipFill>
        <p:spPr>
          <a:xfrm>
            <a:off x="9959145" y="5906728"/>
            <a:ext cx="1547057" cy="2670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5" name="Shape 285"/>
        <p:cNvGrpSpPr/>
        <p:nvPr/>
      </p:nvGrpSpPr>
      <p:grpSpPr>
        <a:xfrm>
          <a:off x="0" y="0"/>
          <a:ext cx="0" cy="0"/>
          <a:chOff x="0" y="0"/>
          <a:chExt cx="0" cy="0"/>
        </a:xfrm>
      </p:grpSpPr>
      <p:sp>
        <p:nvSpPr>
          <p:cNvPr id="286" name="Google Shape;286;p5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287" name="Google Shape;287;p5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88" name="Google Shape;288;p5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9" name="Shape 289"/>
        <p:cNvGrpSpPr/>
        <p:nvPr/>
      </p:nvGrpSpPr>
      <p:grpSpPr>
        <a:xfrm>
          <a:off x="0" y="0"/>
          <a:ext cx="0" cy="0"/>
          <a:chOff x="0" y="0"/>
          <a:chExt cx="0" cy="0"/>
        </a:xfrm>
      </p:grpSpPr>
      <p:sp>
        <p:nvSpPr>
          <p:cNvPr id="290" name="Google Shape;290;p55"/>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291" name="Google Shape;291;p5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2" name="Shape 292"/>
        <p:cNvGrpSpPr/>
        <p:nvPr/>
      </p:nvGrpSpPr>
      <p:grpSpPr>
        <a:xfrm>
          <a:off x="0" y="0"/>
          <a:ext cx="0" cy="0"/>
          <a:chOff x="0" y="0"/>
          <a:chExt cx="0" cy="0"/>
        </a:xfrm>
      </p:grpSpPr>
      <p:sp>
        <p:nvSpPr>
          <p:cNvPr id="293" name="Google Shape;293;p5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294" name="Google Shape;294;p5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0"/>
              </a:spcBef>
              <a:spcAft>
                <a:spcPts val="0"/>
              </a:spcAft>
              <a:buSzPts val="1900"/>
              <a:buChar char="○"/>
              <a:defRPr/>
            </a:lvl2pPr>
            <a:lvl3pPr indent="-349250" lvl="2" marL="1371600" rtl="0" algn="l">
              <a:lnSpc>
                <a:spcPct val="115000"/>
              </a:lnSpc>
              <a:spcBef>
                <a:spcPts val="0"/>
              </a:spcBef>
              <a:spcAft>
                <a:spcPts val="0"/>
              </a:spcAft>
              <a:buSzPts val="1900"/>
              <a:buChar char="■"/>
              <a:defRPr/>
            </a:lvl3pPr>
            <a:lvl4pPr indent="-349250" lvl="3" marL="1828800" rtl="0" algn="l">
              <a:lnSpc>
                <a:spcPct val="115000"/>
              </a:lnSpc>
              <a:spcBef>
                <a:spcPts val="0"/>
              </a:spcBef>
              <a:spcAft>
                <a:spcPts val="0"/>
              </a:spcAft>
              <a:buSzPts val="1900"/>
              <a:buChar char="●"/>
              <a:defRPr/>
            </a:lvl4pPr>
            <a:lvl5pPr indent="-349250" lvl="4" marL="2286000" rtl="0" algn="l">
              <a:lnSpc>
                <a:spcPct val="115000"/>
              </a:lnSpc>
              <a:spcBef>
                <a:spcPts val="0"/>
              </a:spcBef>
              <a:spcAft>
                <a:spcPts val="0"/>
              </a:spcAft>
              <a:buSzPts val="1900"/>
              <a:buChar char="○"/>
              <a:defRPr/>
            </a:lvl5pPr>
            <a:lvl6pPr indent="-349250" lvl="5" marL="2743200" rtl="0" algn="l">
              <a:lnSpc>
                <a:spcPct val="115000"/>
              </a:lnSpc>
              <a:spcBef>
                <a:spcPts val="0"/>
              </a:spcBef>
              <a:spcAft>
                <a:spcPts val="0"/>
              </a:spcAft>
              <a:buSzPts val="1900"/>
              <a:buChar char="■"/>
              <a:defRPr/>
            </a:lvl6pPr>
            <a:lvl7pPr indent="-349250" lvl="6" marL="3200400" rtl="0" algn="l">
              <a:lnSpc>
                <a:spcPct val="115000"/>
              </a:lnSpc>
              <a:spcBef>
                <a:spcPts val="0"/>
              </a:spcBef>
              <a:spcAft>
                <a:spcPts val="0"/>
              </a:spcAft>
              <a:buSzPts val="1900"/>
              <a:buChar char="●"/>
              <a:defRPr/>
            </a:lvl7pPr>
            <a:lvl8pPr indent="-349250" lvl="7" marL="3657600" rtl="0" algn="l">
              <a:lnSpc>
                <a:spcPct val="115000"/>
              </a:lnSpc>
              <a:spcBef>
                <a:spcPts val="0"/>
              </a:spcBef>
              <a:spcAft>
                <a:spcPts val="0"/>
              </a:spcAft>
              <a:buSzPts val="1900"/>
              <a:buChar char="○"/>
              <a:defRPr/>
            </a:lvl8pPr>
            <a:lvl9pPr indent="-349250" lvl="8" marL="4114800" rtl="0" algn="l">
              <a:lnSpc>
                <a:spcPct val="115000"/>
              </a:lnSpc>
              <a:spcBef>
                <a:spcPts val="0"/>
              </a:spcBef>
              <a:spcAft>
                <a:spcPts val="0"/>
              </a:spcAft>
              <a:buSzPts val="1900"/>
              <a:buChar char="■"/>
              <a:defRPr/>
            </a:lvl9pPr>
          </a:lstStyle>
          <a:p/>
        </p:txBody>
      </p:sp>
      <p:sp>
        <p:nvSpPr>
          <p:cNvPr id="295" name="Google Shape;295;p5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 name="Shape 296"/>
        <p:cNvGrpSpPr/>
        <p:nvPr/>
      </p:nvGrpSpPr>
      <p:grpSpPr>
        <a:xfrm>
          <a:off x="0" y="0"/>
          <a:ext cx="0" cy="0"/>
          <a:chOff x="0" y="0"/>
          <a:chExt cx="0" cy="0"/>
        </a:xfrm>
      </p:grpSpPr>
      <p:sp>
        <p:nvSpPr>
          <p:cNvPr id="297" name="Google Shape;297;p5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298" name="Google Shape;298;p57"/>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30200" lvl="3" marL="1828800" rtl="0" algn="l">
              <a:lnSpc>
                <a:spcPct val="115000"/>
              </a:lnSpc>
              <a:spcBef>
                <a:spcPts val="0"/>
              </a:spcBef>
              <a:spcAft>
                <a:spcPts val="0"/>
              </a:spcAft>
              <a:buSzPts val="1600"/>
              <a:buChar char="●"/>
              <a:defRPr sz="1600"/>
            </a:lvl4pPr>
            <a:lvl5pPr indent="-330200" lvl="4" marL="2286000" rtl="0" algn="l">
              <a:lnSpc>
                <a:spcPct val="115000"/>
              </a:lnSpc>
              <a:spcBef>
                <a:spcPts val="0"/>
              </a:spcBef>
              <a:spcAft>
                <a:spcPts val="0"/>
              </a:spcAft>
              <a:buSzPts val="1600"/>
              <a:buChar char="○"/>
              <a:defRPr sz="1600"/>
            </a:lvl5pPr>
            <a:lvl6pPr indent="-330200" lvl="5" marL="2743200" rtl="0" algn="l">
              <a:lnSpc>
                <a:spcPct val="115000"/>
              </a:lnSpc>
              <a:spcBef>
                <a:spcPts val="0"/>
              </a:spcBef>
              <a:spcAft>
                <a:spcPts val="0"/>
              </a:spcAft>
              <a:buSzPts val="1600"/>
              <a:buChar char="■"/>
              <a:defRPr sz="1600"/>
            </a:lvl6pPr>
            <a:lvl7pPr indent="-330200" lvl="6" marL="3200400" rtl="0" algn="l">
              <a:lnSpc>
                <a:spcPct val="115000"/>
              </a:lnSpc>
              <a:spcBef>
                <a:spcPts val="0"/>
              </a:spcBef>
              <a:spcAft>
                <a:spcPts val="0"/>
              </a:spcAft>
              <a:buSzPts val="1600"/>
              <a:buChar char="●"/>
              <a:defRPr sz="1600"/>
            </a:lvl7pPr>
            <a:lvl8pPr indent="-330200" lvl="7" marL="3657600" rtl="0" algn="l">
              <a:lnSpc>
                <a:spcPct val="115000"/>
              </a:lnSpc>
              <a:spcBef>
                <a:spcPts val="0"/>
              </a:spcBef>
              <a:spcAft>
                <a:spcPts val="0"/>
              </a:spcAft>
              <a:buSzPts val="1600"/>
              <a:buChar char="○"/>
              <a:defRPr sz="1600"/>
            </a:lvl8pPr>
            <a:lvl9pPr indent="-330200" lvl="8" marL="4114800" rtl="0" algn="l">
              <a:lnSpc>
                <a:spcPct val="115000"/>
              </a:lnSpc>
              <a:spcBef>
                <a:spcPts val="0"/>
              </a:spcBef>
              <a:spcAft>
                <a:spcPts val="0"/>
              </a:spcAft>
              <a:buSzPts val="1600"/>
              <a:buChar char="■"/>
              <a:defRPr sz="1600"/>
            </a:lvl9pPr>
          </a:lstStyle>
          <a:p/>
        </p:txBody>
      </p:sp>
      <p:sp>
        <p:nvSpPr>
          <p:cNvPr id="299" name="Google Shape;299;p57"/>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30200" lvl="3" marL="1828800" rtl="0" algn="l">
              <a:lnSpc>
                <a:spcPct val="115000"/>
              </a:lnSpc>
              <a:spcBef>
                <a:spcPts val="0"/>
              </a:spcBef>
              <a:spcAft>
                <a:spcPts val="0"/>
              </a:spcAft>
              <a:buSzPts val="1600"/>
              <a:buChar char="●"/>
              <a:defRPr sz="1600"/>
            </a:lvl4pPr>
            <a:lvl5pPr indent="-330200" lvl="4" marL="2286000" rtl="0" algn="l">
              <a:lnSpc>
                <a:spcPct val="115000"/>
              </a:lnSpc>
              <a:spcBef>
                <a:spcPts val="0"/>
              </a:spcBef>
              <a:spcAft>
                <a:spcPts val="0"/>
              </a:spcAft>
              <a:buSzPts val="1600"/>
              <a:buChar char="○"/>
              <a:defRPr sz="1600"/>
            </a:lvl5pPr>
            <a:lvl6pPr indent="-330200" lvl="5" marL="2743200" rtl="0" algn="l">
              <a:lnSpc>
                <a:spcPct val="115000"/>
              </a:lnSpc>
              <a:spcBef>
                <a:spcPts val="0"/>
              </a:spcBef>
              <a:spcAft>
                <a:spcPts val="0"/>
              </a:spcAft>
              <a:buSzPts val="1600"/>
              <a:buChar char="■"/>
              <a:defRPr sz="1600"/>
            </a:lvl6pPr>
            <a:lvl7pPr indent="-330200" lvl="6" marL="3200400" rtl="0" algn="l">
              <a:lnSpc>
                <a:spcPct val="115000"/>
              </a:lnSpc>
              <a:spcBef>
                <a:spcPts val="0"/>
              </a:spcBef>
              <a:spcAft>
                <a:spcPts val="0"/>
              </a:spcAft>
              <a:buSzPts val="1600"/>
              <a:buChar char="●"/>
              <a:defRPr sz="1600"/>
            </a:lvl7pPr>
            <a:lvl8pPr indent="-330200" lvl="7" marL="3657600" rtl="0" algn="l">
              <a:lnSpc>
                <a:spcPct val="115000"/>
              </a:lnSpc>
              <a:spcBef>
                <a:spcPts val="0"/>
              </a:spcBef>
              <a:spcAft>
                <a:spcPts val="0"/>
              </a:spcAft>
              <a:buSzPts val="1600"/>
              <a:buChar char="○"/>
              <a:defRPr sz="1600"/>
            </a:lvl8pPr>
            <a:lvl9pPr indent="-330200" lvl="8" marL="4114800" rtl="0" algn="l">
              <a:lnSpc>
                <a:spcPct val="115000"/>
              </a:lnSpc>
              <a:spcBef>
                <a:spcPts val="0"/>
              </a:spcBef>
              <a:spcAft>
                <a:spcPts val="0"/>
              </a:spcAft>
              <a:buSzPts val="1600"/>
              <a:buChar char="■"/>
              <a:defRPr sz="1600"/>
            </a:lvl9pPr>
          </a:lstStyle>
          <a:p/>
        </p:txBody>
      </p:sp>
      <p:sp>
        <p:nvSpPr>
          <p:cNvPr id="300" name="Google Shape;300;p5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1" name="Shape 301"/>
        <p:cNvGrpSpPr/>
        <p:nvPr/>
      </p:nvGrpSpPr>
      <p:grpSpPr>
        <a:xfrm>
          <a:off x="0" y="0"/>
          <a:ext cx="0" cy="0"/>
          <a:chOff x="0" y="0"/>
          <a:chExt cx="0" cy="0"/>
        </a:xfrm>
      </p:grpSpPr>
      <p:sp>
        <p:nvSpPr>
          <p:cNvPr id="302" name="Google Shape;302;p5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303" name="Google Shape;303;p5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4" name="Shape 304"/>
        <p:cNvGrpSpPr/>
        <p:nvPr/>
      </p:nvGrpSpPr>
      <p:grpSpPr>
        <a:xfrm>
          <a:off x="0" y="0"/>
          <a:ext cx="0" cy="0"/>
          <a:chOff x="0" y="0"/>
          <a:chExt cx="0" cy="0"/>
        </a:xfrm>
      </p:grpSpPr>
      <p:sp>
        <p:nvSpPr>
          <p:cNvPr id="305" name="Google Shape;305;p5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306" name="Google Shape;306;p5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30200" lvl="3" marL="1828800" rtl="0" algn="l">
              <a:lnSpc>
                <a:spcPct val="115000"/>
              </a:lnSpc>
              <a:spcBef>
                <a:spcPts val="0"/>
              </a:spcBef>
              <a:spcAft>
                <a:spcPts val="0"/>
              </a:spcAft>
              <a:buSzPts val="1600"/>
              <a:buChar char="●"/>
              <a:defRPr sz="1600"/>
            </a:lvl4pPr>
            <a:lvl5pPr indent="-330200" lvl="4" marL="2286000" rtl="0" algn="l">
              <a:lnSpc>
                <a:spcPct val="115000"/>
              </a:lnSpc>
              <a:spcBef>
                <a:spcPts val="0"/>
              </a:spcBef>
              <a:spcAft>
                <a:spcPts val="0"/>
              </a:spcAft>
              <a:buSzPts val="1600"/>
              <a:buChar char="○"/>
              <a:defRPr sz="1600"/>
            </a:lvl5pPr>
            <a:lvl6pPr indent="-330200" lvl="5" marL="2743200" rtl="0" algn="l">
              <a:lnSpc>
                <a:spcPct val="115000"/>
              </a:lnSpc>
              <a:spcBef>
                <a:spcPts val="0"/>
              </a:spcBef>
              <a:spcAft>
                <a:spcPts val="0"/>
              </a:spcAft>
              <a:buSzPts val="1600"/>
              <a:buChar char="■"/>
              <a:defRPr sz="1600"/>
            </a:lvl6pPr>
            <a:lvl7pPr indent="-330200" lvl="6" marL="3200400" rtl="0" algn="l">
              <a:lnSpc>
                <a:spcPct val="115000"/>
              </a:lnSpc>
              <a:spcBef>
                <a:spcPts val="0"/>
              </a:spcBef>
              <a:spcAft>
                <a:spcPts val="0"/>
              </a:spcAft>
              <a:buSzPts val="1600"/>
              <a:buChar char="●"/>
              <a:defRPr sz="1600"/>
            </a:lvl7pPr>
            <a:lvl8pPr indent="-330200" lvl="7" marL="3657600" rtl="0" algn="l">
              <a:lnSpc>
                <a:spcPct val="115000"/>
              </a:lnSpc>
              <a:spcBef>
                <a:spcPts val="0"/>
              </a:spcBef>
              <a:spcAft>
                <a:spcPts val="0"/>
              </a:spcAft>
              <a:buSzPts val="1600"/>
              <a:buChar char="○"/>
              <a:defRPr sz="1600"/>
            </a:lvl8pPr>
            <a:lvl9pPr indent="-330200" lvl="8" marL="4114800" rtl="0" algn="l">
              <a:lnSpc>
                <a:spcPct val="115000"/>
              </a:lnSpc>
              <a:spcBef>
                <a:spcPts val="0"/>
              </a:spcBef>
              <a:spcAft>
                <a:spcPts val="0"/>
              </a:spcAft>
              <a:buSzPts val="1600"/>
              <a:buChar char="■"/>
              <a:defRPr sz="1600"/>
            </a:lvl9pPr>
          </a:lstStyle>
          <a:p/>
        </p:txBody>
      </p:sp>
      <p:sp>
        <p:nvSpPr>
          <p:cNvPr id="307" name="Google Shape;307;p5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8" name="Shape 308"/>
        <p:cNvGrpSpPr/>
        <p:nvPr/>
      </p:nvGrpSpPr>
      <p:grpSpPr>
        <a:xfrm>
          <a:off x="0" y="0"/>
          <a:ext cx="0" cy="0"/>
          <a:chOff x="0" y="0"/>
          <a:chExt cx="0" cy="0"/>
        </a:xfrm>
      </p:grpSpPr>
      <p:sp>
        <p:nvSpPr>
          <p:cNvPr id="309" name="Google Shape;309;p60"/>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310" name="Google Shape;310;p6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1" name="Shape 311"/>
        <p:cNvGrpSpPr/>
        <p:nvPr/>
      </p:nvGrpSpPr>
      <p:grpSpPr>
        <a:xfrm>
          <a:off x="0" y="0"/>
          <a:ext cx="0" cy="0"/>
          <a:chOff x="0" y="0"/>
          <a:chExt cx="0" cy="0"/>
        </a:xfrm>
      </p:grpSpPr>
      <p:sp>
        <p:nvSpPr>
          <p:cNvPr id="312" name="Google Shape;312;p6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1"/>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314" name="Google Shape;314;p61"/>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5" name="Google Shape;315;p61"/>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0"/>
              </a:spcBef>
              <a:spcAft>
                <a:spcPts val="0"/>
              </a:spcAft>
              <a:buSzPts val="1900"/>
              <a:buChar char="○"/>
              <a:defRPr/>
            </a:lvl2pPr>
            <a:lvl3pPr indent="-349250" lvl="2" marL="1371600" rtl="0" algn="l">
              <a:lnSpc>
                <a:spcPct val="115000"/>
              </a:lnSpc>
              <a:spcBef>
                <a:spcPts val="0"/>
              </a:spcBef>
              <a:spcAft>
                <a:spcPts val="0"/>
              </a:spcAft>
              <a:buSzPts val="1900"/>
              <a:buChar char="■"/>
              <a:defRPr/>
            </a:lvl3pPr>
            <a:lvl4pPr indent="-349250" lvl="3" marL="1828800" rtl="0" algn="l">
              <a:lnSpc>
                <a:spcPct val="115000"/>
              </a:lnSpc>
              <a:spcBef>
                <a:spcPts val="0"/>
              </a:spcBef>
              <a:spcAft>
                <a:spcPts val="0"/>
              </a:spcAft>
              <a:buSzPts val="1900"/>
              <a:buChar char="●"/>
              <a:defRPr/>
            </a:lvl4pPr>
            <a:lvl5pPr indent="-349250" lvl="4" marL="2286000" rtl="0" algn="l">
              <a:lnSpc>
                <a:spcPct val="115000"/>
              </a:lnSpc>
              <a:spcBef>
                <a:spcPts val="0"/>
              </a:spcBef>
              <a:spcAft>
                <a:spcPts val="0"/>
              </a:spcAft>
              <a:buSzPts val="1900"/>
              <a:buChar char="○"/>
              <a:defRPr/>
            </a:lvl5pPr>
            <a:lvl6pPr indent="-349250" lvl="5" marL="2743200" rtl="0" algn="l">
              <a:lnSpc>
                <a:spcPct val="115000"/>
              </a:lnSpc>
              <a:spcBef>
                <a:spcPts val="0"/>
              </a:spcBef>
              <a:spcAft>
                <a:spcPts val="0"/>
              </a:spcAft>
              <a:buSzPts val="1900"/>
              <a:buChar char="■"/>
              <a:defRPr/>
            </a:lvl6pPr>
            <a:lvl7pPr indent="-349250" lvl="6" marL="3200400" rtl="0" algn="l">
              <a:lnSpc>
                <a:spcPct val="115000"/>
              </a:lnSpc>
              <a:spcBef>
                <a:spcPts val="0"/>
              </a:spcBef>
              <a:spcAft>
                <a:spcPts val="0"/>
              </a:spcAft>
              <a:buSzPts val="1900"/>
              <a:buChar char="●"/>
              <a:defRPr/>
            </a:lvl7pPr>
            <a:lvl8pPr indent="-349250" lvl="7" marL="3657600" rtl="0" algn="l">
              <a:lnSpc>
                <a:spcPct val="115000"/>
              </a:lnSpc>
              <a:spcBef>
                <a:spcPts val="0"/>
              </a:spcBef>
              <a:spcAft>
                <a:spcPts val="0"/>
              </a:spcAft>
              <a:buSzPts val="1900"/>
              <a:buChar char="○"/>
              <a:defRPr/>
            </a:lvl8pPr>
            <a:lvl9pPr indent="-349250" lvl="8" marL="4114800" rtl="0" algn="l">
              <a:lnSpc>
                <a:spcPct val="115000"/>
              </a:lnSpc>
              <a:spcBef>
                <a:spcPts val="0"/>
              </a:spcBef>
              <a:spcAft>
                <a:spcPts val="0"/>
              </a:spcAft>
              <a:buSzPts val="1900"/>
              <a:buChar char="■"/>
              <a:defRPr/>
            </a:lvl9pPr>
          </a:lstStyle>
          <a:p/>
        </p:txBody>
      </p:sp>
      <p:sp>
        <p:nvSpPr>
          <p:cNvPr id="316" name="Google Shape;316;p6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7" name="Shape 317"/>
        <p:cNvGrpSpPr/>
        <p:nvPr/>
      </p:nvGrpSpPr>
      <p:grpSpPr>
        <a:xfrm>
          <a:off x="0" y="0"/>
          <a:ext cx="0" cy="0"/>
          <a:chOff x="0" y="0"/>
          <a:chExt cx="0" cy="0"/>
        </a:xfrm>
      </p:grpSpPr>
      <p:sp>
        <p:nvSpPr>
          <p:cNvPr id="318" name="Google Shape;318;p6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rtl="0" algn="l">
              <a:lnSpc>
                <a:spcPct val="100000"/>
              </a:lnSpc>
              <a:spcBef>
                <a:spcPts val="0"/>
              </a:spcBef>
              <a:spcAft>
                <a:spcPts val="0"/>
              </a:spcAft>
              <a:buSzPts val="2400"/>
              <a:buNone/>
              <a:defRPr/>
            </a:lvl1pPr>
          </a:lstStyle>
          <a:p/>
        </p:txBody>
      </p:sp>
      <p:sp>
        <p:nvSpPr>
          <p:cNvPr id="319" name="Google Shape;319;p6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0" name="Shape 320"/>
        <p:cNvGrpSpPr/>
        <p:nvPr/>
      </p:nvGrpSpPr>
      <p:grpSpPr>
        <a:xfrm>
          <a:off x="0" y="0"/>
          <a:ext cx="0" cy="0"/>
          <a:chOff x="0" y="0"/>
          <a:chExt cx="0" cy="0"/>
        </a:xfrm>
      </p:grpSpPr>
      <p:sp>
        <p:nvSpPr>
          <p:cNvPr id="321" name="Google Shape;321;p63"/>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rtl="0" algn="ctr">
              <a:lnSpc>
                <a:spcPct val="100000"/>
              </a:lnSpc>
              <a:spcBef>
                <a:spcPts val="0"/>
              </a:spcBef>
              <a:spcAft>
                <a:spcPts val="0"/>
              </a:spcAft>
              <a:buSzPts val="16000"/>
              <a:buNone/>
              <a:defRPr sz="16000"/>
            </a:lvl1pPr>
            <a:lvl2pPr lvl="1" rtl="0" algn="ctr">
              <a:lnSpc>
                <a:spcPct val="100000"/>
              </a:lnSpc>
              <a:spcBef>
                <a:spcPts val="0"/>
              </a:spcBef>
              <a:spcAft>
                <a:spcPts val="0"/>
              </a:spcAft>
              <a:buSzPts val="16000"/>
              <a:buNone/>
              <a:defRPr sz="16000"/>
            </a:lvl2pPr>
            <a:lvl3pPr lvl="2" rtl="0" algn="ctr">
              <a:lnSpc>
                <a:spcPct val="100000"/>
              </a:lnSpc>
              <a:spcBef>
                <a:spcPts val="0"/>
              </a:spcBef>
              <a:spcAft>
                <a:spcPts val="0"/>
              </a:spcAft>
              <a:buSzPts val="16000"/>
              <a:buNone/>
              <a:defRPr sz="16000"/>
            </a:lvl3pPr>
            <a:lvl4pPr lvl="3" rtl="0" algn="ctr">
              <a:lnSpc>
                <a:spcPct val="100000"/>
              </a:lnSpc>
              <a:spcBef>
                <a:spcPts val="0"/>
              </a:spcBef>
              <a:spcAft>
                <a:spcPts val="0"/>
              </a:spcAft>
              <a:buSzPts val="16000"/>
              <a:buNone/>
              <a:defRPr sz="16000"/>
            </a:lvl4pPr>
            <a:lvl5pPr lvl="4" rtl="0" algn="ctr">
              <a:lnSpc>
                <a:spcPct val="100000"/>
              </a:lnSpc>
              <a:spcBef>
                <a:spcPts val="0"/>
              </a:spcBef>
              <a:spcAft>
                <a:spcPts val="0"/>
              </a:spcAft>
              <a:buSzPts val="16000"/>
              <a:buNone/>
              <a:defRPr sz="16000"/>
            </a:lvl5pPr>
            <a:lvl6pPr lvl="5" rtl="0" algn="ctr">
              <a:lnSpc>
                <a:spcPct val="100000"/>
              </a:lnSpc>
              <a:spcBef>
                <a:spcPts val="0"/>
              </a:spcBef>
              <a:spcAft>
                <a:spcPts val="0"/>
              </a:spcAft>
              <a:buSzPts val="16000"/>
              <a:buNone/>
              <a:defRPr sz="16000"/>
            </a:lvl6pPr>
            <a:lvl7pPr lvl="6" rtl="0" algn="ctr">
              <a:lnSpc>
                <a:spcPct val="100000"/>
              </a:lnSpc>
              <a:spcBef>
                <a:spcPts val="0"/>
              </a:spcBef>
              <a:spcAft>
                <a:spcPts val="0"/>
              </a:spcAft>
              <a:buSzPts val="16000"/>
              <a:buNone/>
              <a:defRPr sz="16000"/>
            </a:lvl7pPr>
            <a:lvl8pPr lvl="7" rtl="0" algn="ctr">
              <a:lnSpc>
                <a:spcPct val="100000"/>
              </a:lnSpc>
              <a:spcBef>
                <a:spcPts val="0"/>
              </a:spcBef>
              <a:spcAft>
                <a:spcPts val="0"/>
              </a:spcAft>
              <a:buSzPts val="16000"/>
              <a:buNone/>
              <a:defRPr sz="16000"/>
            </a:lvl8pPr>
            <a:lvl9pPr lvl="8" rtl="0" algn="ctr">
              <a:lnSpc>
                <a:spcPct val="100000"/>
              </a:lnSpc>
              <a:spcBef>
                <a:spcPts val="0"/>
              </a:spcBef>
              <a:spcAft>
                <a:spcPts val="0"/>
              </a:spcAft>
              <a:buSzPts val="16000"/>
              <a:buNone/>
              <a:defRPr sz="16000"/>
            </a:lvl9pPr>
          </a:lstStyle>
          <a:p>
            <a:r>
              <a:t>xx%</a:t>
            </a:r>
          </a:p>
        </p:txBody>
      </p:sp>
      <p:sp>
        <p:nvSpPr>
          <p:cNvPr id="322" name="Google Shape;322;p63"/>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0"/>
              </a:spcBef>
              <a:spcAft>
                <a:spcPts val="0"/>
              </a:spcAft>
              <a:buSzPts val="1900"/>
              <a:buChar char="○"/>
              <a:defRPr/>
            </a:lvl2pPr>
            <a:lvl3pPr indent="-349250" lvl="2" marL="1371600" rtl="0" algn="ctr">
              <a:lnSpc>
                <a:spcPct val="115000"/>
              </a:lnSpc>
              <a:spcBef>
                <a:spcPts val="0"/>
              </a:spcBef>
              <a:spcAft>
                <a:spcPts val="0"/>
              </a:spcAft>
              <a:buSzPts val="1900"/>
              <a:buChar char="■"/>
              <a:defRPr/>
            </a:lvl3pPr>
            <a:lvl4pPr indent="-349250" lvl="3" marL="1828800" rtl="0" algn="ctr">
              <a:lnSpc>
                <a:spcPct val="115000"/>
              </a:lnSpc>
              <a:spcBef>
                <a:spcPts val="0"/>
              </a:spcBef>
              <a:spcAft>
                <a:spcPts val="0"/>
              </a:spcAft>
              <a:buSzPts val="1900"/>
              <a:buChar char="●"/>
              <a:defRPr/>
            </a:lvl4pPr>
            <a:lvl5pPr indent="-349250" lvl="4" marL="2286000" rtl="0" algn="ctr">
              <a:lnSpc>
                <a:spcPct val="115000"/>
              </a:lnSpc>
              <a:spcBef>
                <a:spcPts val="0"/>
              </a:spcBef>
              <a:spcAft>
                <a:spcPts val="0"/>
              </a:spcAft>
              <a:buSzPts val="1900"/>
              <a:buChar char="○"/>
              <a:defRPr/>
            </a:lvl5pPr>
            <a:lvl6pPr indent="-349250" lvl="5" marL="2743200" rtl="0" algn="ctr">
              <a:lnSpc>
                <a:spcPct val="115000"/>
              </a:lnSpc>
              <a:spcBef>
                <a:spcPts val="0"/>
              </a:spcBef>
              <a:spcAft>
                <a:spcPts val="0"/>
              </a:spcAft>
              <a:buSzPts val="1900"/>
              <a:buChar char="■"/>
              <a:defRPr/>
            </a:lvl6pPr>
            <a:lvl7pPr indent="-349250" lvl="6" marL="3200400" rtl="0" algn="ctr">
              <a:lnSpc>
                <a:spcPct val="115000"/>
              </a:lnSpc>
              <a:spcBef>
                <a:spcPts val="0"/>
              </a:spcBef>
              <a:spcAft>
                <a:spcPts val="0"/>
              </a:spcAft>
              <a:buSzPts val="1900"/>
              <a:buChar char="●"/>
              <a:defRPr/>
            </a:lvl7pPr>
            <a:lvl8pPr indent="-349250" lvl="7" marL="3657600" rtl="0" algn="ctr">
              <a:lnSpc>
                <a:spcPct val="115000"/>
              </a:lnSpc>
              <a:spcBef>
                <a:spcPts val="0"/>
              </a:spcBef>
              <a:spcAft>
                <a:spcPts val="0"/>
              </a:spcAft>
              <a:buSzPts val="1900"/>
              <a:buChar char="○"/>
              <a:defRPr/>
            </a:lvl8pPr>
            <a:lvl9pPr indent="-349250" lvl="8" marL="4114800" rtl="0" algn="ctr">
              <a:lnSpc>
                <a:spcPct val="115000"/>
              </a:lnSpc>
              <a:spcBef>
                <a:spcPts val="0"/>
              </a:spcBef>
              <a:spcAft>
                <a:spcPts val="0"/>
              </a:spcAft>
              <a:buSzPts val="1900"/>
              <a:buChar char="■"/>
              <a:defRPr/>
            </a:lvl9pPr>
          </a:lstStyle>
          <a:p/>
        </p:txBody>
      </p:sp>
      <p:sp>
        <p:nvSpPr>
          <p:cNvPr id="323" name="Google Shape;323;p6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4" name="Shape 324"/>
        <p:cNvGrpSpPr/>
        <p:nvPr/>
      </p:nvGrpSpPr>
      <p:grpSpPr>
        <a:xfrm>
          <a:off x="0" y="0"/>
          <a:ext cx="0" cy="0"/>
          <a:chOff x="0" y="0"/>
          <a:chExt cx="0" cy="0"/>
        </a:xfrm>
      </p:grpSpPr>
      <p:sp>
        <p:nvSpPr>
          <p:cNvPr id="325" name="Google Shape;325;p6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1.xml"/><Relationship Id="rId1" Type="http://schemas.openxmlformats.org/officeDocument/2006/relationships/image" Target="../media/image7.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4.xml"/><Relationship Id="rId1" Type="http://schemas.openxmlformats.org/officeDocument/2006/relationships/image" Target="../media/image7.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0.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21" Type="http://schemas.openxmlformats.org/officeDocument/2006/relationships/theme" Target="../theme/theme5.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5" Type="http://schemas.openxmlformats.org/officeDocument/2006/relationships/slideLayout" Target="../slideLayouts/slideLayout45.xml"/><Relationship Id="rId19" Type="http://schemas.openxmlformats.org/officeDocument/2006/relationships/slideLayout" Target="../slideLayouts/slideLayout59.xml"/><Relationship Id="rId6" Type="http://schemas.openxmlformats.org/officeDocument/2006/relationships/slideLayout" Target="../slideLayouts/slideLayout46.xml"/><Relationship Id="rId18" Type="http://schemas.openxmlformats.org/officeDocument/2006/relationships/slideLayout" Target="../slideLayouts/slideLayout58.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 name="Shape 107"/>
        <p:cNvGrpSpPr/>
        <p:nvPr/>
      </p:nvGrpSpPr>
      <p:grpSpPr>
        <a:xfrm>
          <a:off x="0" y="0"/>
          <a:ext cx="0" cy="0"/>
          <a:chOff x="0" y="0"/>
          <a:chExt cx="0" cy="0"/>
        </a:xfrm>
      </p:grpSpPr>
      <p:pic>
        <p:nvPicPr>
          <p:cNvPr id="108" name="Google Shape;108;p22"/>
          <p:cNvPicPr preferRelativeResize="0"/>
          <p:nvPr/>
        </p:nvPicPr>
        <p:blipFill rotWithShape="1">
          <a:blip r:embed="rId1">
            <a:alphaModFix/>
          </a:blip>
          <a:srcRect b="0" l="0" r="0" t="0"/>
          <a:stretch/>
        </p:blipFill>
        <p:spPr>
          <a:xfrm>
            <a:off x="9959145" y="5906728"/>
            <a:ext cx="1547054" cy="26547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pic>
        <p:nvPicPr>
          <p:cNvPr id="168" name="Google Shape;168;p33"/>
          <p:cNvPicPr preferRelativeResize="0"/>
          <p:nvPr/>
        </p:nvPicPr>
        <p:blipFill rotWithShape="1">
          <a:blip r:embed="rId1">
            <a:alphaModFix/>
          </a:blip>
          <a:srcRect b="0" l="0" r="0" t="0"/>
          <a:stretch/>
        </p:blipFill>
        <p:spPr>
          <a:xfrm>
            <a:off x="9959145" y="5906728"/>
            <a:ext cx="1547054" cy="26547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8" name="Shape 228"/>
        <p:cNvGrpSpPr/>
        <p:nvPr/>
      </p:nvGrpSpPr>
      <p:grpSpPr>
        <a:xfrm>
          <a:off x="0" y="0"/>
          <a:ext cx="0" cy="0"/>
          <a:chOff x="0" y="0"/>
          <a:chExt cx="0" cy="0"/>
        </a:xfrm>
      </p:grpSpPr>
      <p:sp>
        <p:nvSpPr>
          <p:cNvPr id="229" name="Google Shape;229;p4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230" name="Google Shape;230;p4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231" name="Google Shape;231;p4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3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0.xml"/><Relationship Id="rId3" Type="http://schemas.openxmlformats.org/officeDocument/2006/relationships/image" Target="../media/image18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1.xml"/><Relationship Id="rId3" Type="http://schemas.openxmlformats.org/officeDocument/2006/relationships/image" Target="../media/image181.png"/><Relationship Id="rId4" Type="http://schemas.openxmlformats.org/officeDocument/2006/relationships/image" Target="../media/image187.png"/><Relationship Id="rId5" Type="http://schemas.openxmlformats.org/officeDocument/2006/relationships/image" Target="../media/image18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2.xml"/><Relationship Id="rId3" Type="http://schemas.openxmlformats.org/officeDocument/2006/relationships/image" Target="../media/image192.png"/><Relationship Id="rId4" Type="http://schemas.openxmlformats.org/officeDocument/2006/relationships/image" Target="../media/image18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3.xml"/><Relationship Id="rId3" Type="http://schemas.openxmlformats.org/officeDocument/2006/relationships/image" Target="../media/image190.png"/><Relationship Id="rId4" Type="http://schemas.openxmlformats.org/officeDocument/2006/relationships/image" Target="../media/image18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4.xml"/><Relationship Id="rId3" Type="http://schemas.openxmlformats.org/officeDocument/2006/relationships/image" Target="../media/image191.png"/><Relationship Id="rId4" Type="http://schemas.openxmlformats.org/officeDocument/2006/relationships/image" Target="../media/image19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5.xml"/><Relationship Id="rId3" Type="http://schemas.openxmlformats.org/officeDocument/2006/relationships/image" Target="../media/image196.png"/><Relationship Id="rId4" Type="http://schemas.openxmlformats.org/officeDocument/2006/relationships/image" Target="../media/image19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7.xml"/><Relationship Id="rId3" Type="http://schemas.openxmlformats.org/officeDocument/2006/relationships/image" Target="../media/image19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9.xml"/><Relationship Id="rId3" Type="http://schemas.openxmlformats.org/officeDocument/2006/relationships/image" Target="../media/image2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0.xml"/><Relationship Id="rId3" Type="http://schemas.openxmlformats.org/officeDocument/2006/relationships/image" Target="../media/image198.png"/><Relationship Id="rId4" Type="http://schemas.openxmlformats.org/officeDocument/2006/relationships/image" Target="../media/image19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1.xml"/><Relationship Id="rId3" Type="http://schemas.openxmlformats.org/officeDocument/2006/relationships/image" Target="../media/image19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2.xml"/><Relationship Id="rId3" Type="http://schemas.openxmlformats.org/officeDocument/2006/relationships/image" Target="../media/image20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3.xml"/><Relationship Id="rId3" Type="http://schemas.openxmlformats.org/officeDocument/2006/relationships/image" Target="../media/image17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4.xml"/><Relationship Id="rId3" Type="http://schemas.openxmlformats.org/officeDocument/2006/relationships/image" Target="../media/image2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5.xml"/><Relationship Id="rId3" Type="http://schemas.openxmlformats.org/officeDocument/2006/relationships/image" Target="../media/image2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7.xml"/><Relationship Id="rId3" Type="http://schemas.openxmlformats.org/officeDocument/2006/relationships/image" Target="../media/image20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8.xml"/><Relationship Id="rId3" Type="http://schemas.openxmlformats.org/officeDocument/2006/relationships/image" Target="../media/image20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9.xml"/><Relationship Id="rId3" Type="http://schemas.openxmlformats.org/officeDocument/2006/relationships/image" Target="../media/image207.png"/><Relationship Id="rId4" Type="http://schemas.openxmlformats.org/officeDocument/2006/relationships/image" Target="../media/image202.png"/><Relationship Id="rId5" Type="http://schemas.openxmlformats.org/officeDocument/2006/relationships/image" Target="../media/image2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0.xml"/><Relationship Id="rId3" Type="http://schemas.openxmlformats.org/officeDocument/2006/relationships/image" Target="../media/image20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1.xml"/><Relationship Id="rId3" Type="http://schemas.openxmlformats.org/officeDocument/2006/relationships/image" Target="../media/image209.png"/><Relationship Id="rId4" Type="http://schemas.openxmlformats.org/officeDocument/2006/relationships/image" Target="../media/image214.png"/><Relationship Id="rId5" Type="http://schemas.openxmlformats.org/officeDocument/2006/relationships/image" Target="../media/image211.png"/><Relationship Id="rId6" Type="http://schemas.openxmlformats.org/officeDocument/2006/relationships/image" Target="../media/image21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2.xml"/><Relationship Id="rId3" Type="http://schemas.openxmlformats.org/officeDocument/2006/relationships/image" Target="../media/image212.png"/><Relationship Id="rId4" Type="http://schemas.openxmlformats.org/officeDocument/2006/relationships/image" Target="../media/image24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3.xml"/><Relationship Id="rId3" Type="http://schemas.openxmlformats.org/officeDocument/2006/relationships/image" Target="../media/image23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4.xml"/><Relationship Id="rId3" Type="http://schemas.openxmlformats.org/officeDocument/2006/relationships/image" Target="../media/image212.png"/><Relationship Id="rId4" Type="http://schemas.openxmlformats.org/officeDocument/2006/relationships/image" Target="../media/image215.png"/><Relationship Id="rId5" Type="http://schemas.openxmlformats.org/officeDocument/2006/relationships/image" Target="../media/image2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5.xml"/><Relationship Id="rId3" Type="http://schemas.openxmlformats.org/officeDocument/2006/relationships/image" Target="../media/image241.png"/><Relationship Id="rId4" Type="http://schemas.openxmlformats.org/officeDocument/2006/relationships/image" Target="../media/image2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6.xml"/><Relationship Id="rId3" Type="http://schemas.openxmlformats.org/officeDocument/2006/relationships/image" Target="../media/image2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7.xml"/><Relationship Id="rId3" Type="http://schemas.openxmlformats.org/officeDocument/2006/relationships/image" Target="../media/image21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8.xml"/><Relationship Id="rId3" Type="http://schemas.openxmlformats.org/officeDocument/2006/relationships/image" Target="../media/image217.png"/><Relationship Id="rId4" Type="http://schemas.openxmlformats.org/officeDocument/2006/relationships/image" Target="../media/image21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9.xml"/><Relationship Id="rId3" Type="http://schemas.openxmlformats.org/officeDocument/2006/relationships/image" Target="../media/image2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2.xml"/><Relationship Id="rId3" Type="http://schemas.openxmlformats.org/officeDocument/2006/relationships/image" Target="../media/image223.png"/><Relationship Id="rId4" Type="http://schemas.openxmlformats.org/officeDocument/2006/relationships/image" Target="../media/image220.png"/><Relationship Id="rId5" Type="http://schemas.openxmlformats.org/officeDocument/2006/relationships/image" Target="../media/image22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3.xml"/><Relationship Id="rId3" Type="http://schemas.openxmlformats.org/officeDocument/2006/relationships/image" Target="../media/image22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4.xml"/><Relationship Id="rId3" Type="http://schemas.openxmlformats.org/officeDocument/2006/relationships/image" Target="../media/image5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 Id="rId3" Type="http://schemas.openxmlformats.org/officeDocument/2006/relationships/image" Target="../media/image22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 Id="rId3" Type="http://schemas.openxmlformats.org/officeDocument/2006/relationships/image" Target="../media/image22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image" Target="../media/image2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5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 Id="rId3" Type="http://schemas.openxmlformats.org/officeDocument/2006/relationships/image" Target="../media/image232.png"/><Relationship Id="rId4" Type="http://schemas.openxmlformats.org/officeDocument/2006/relationships/image" Target="../media/image23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231.png"/><Relationship Id="rId4" Type="http://schemas.openxmlformats.org/officeDocument/2006/relationships/image" Target="../media/image23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23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5.xml"/><Relationship Id="rId3" Type="http://schemas.openxmlformats.org/officeDocument/2006/relationships/image" Target="../media/image5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2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hyperlink" Target="https://github.com/wladOSnull/SSITA_DevOps" TargetMode="External"/><Relationship Id="rId7"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softserve.academy/course/view.php?id=59#section-2" TargetMode="External"/><Relationship Id="rId4" Type="http://schemas.openxmlformats.org/officeDocument/2006/relationships/hyperlink" Target="https://softserve.academy/course/view.php?id=59#section-3" TargetMode="External"/><Relationship Id="rId5" Type="http://schemas.openxmlformats.org/officeDocument/2006/relationships/hyperlink" Target="https://softserve.academy/course/view.php?id=59#section-4" TargetMode="External"/><Relationship Id="rId6" Type="http://schemas.openxmlformats.org/officeDocument/2006/relationships/hyperlink" Target="https://softserve.academy/course/view.php?id=59#section-5" TargetMode="External"/><Relationship Id="rId7" Type="http://schemas.openxmlformats.org/officeDocument/2006/relationships/hyperlink" Target="https://softserve.academy/course/view.php?id=59#section-6" TargetMode="External"/><Relationship Id="rId8" Type="http://schemas.openxmlformats.org/officeDocument/2006/relationships/hyperlink" Target="https://softserve.academy/course/view.php?id=59#section-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hyperlink" Target="https://softserve.academy/course/view.php?id=59#section-2" TargetMode="External"/><Relationship Id="rId4" Type="http://schemas.openxmlformats.org/officeDocument/2006/relationships/image" Target="../media/image38.png"/><Relationship Id="rId5"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softserve.academy/pluginfile.php/11775/mod_assign/intro/hw2_example.json" TargetMode="External"/><Relationship Id="rId4" Type="http://schemas.openxmlformats.org/officeDocument/2006/relationships/hyperlink" Target="https://softserve.academy/course/view.php?id=59#section-3" TargetMode="External"/><Relationship Id="rId5" Type="http://schemas.openxmlformats.org/officeDocument/2006/relationships/image" Target="../media/image43.png"/><Relationship Id="rId6"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hyperlink" Target="https://softserve.academy/pluginfile.php/11894/mod_assign/intro/centos7_hw.tar" TargetMode="External"/><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6.png"/><Relationship Id="rId9" Type="http://schemas.openxmlformats.org/officeDocument/2006/relationships/image" Target="../media/image60.png"/><Relationship Id="rId5" Type="http://schemas.openxmlformats.org/officeDocument/2006/relationships/image" Target="../media/image117.png"/><Relationship Id="rId6" Type="http://schemas.openxmlformats.org/officeDocument/2006/relationships/image" Target="../media/image61.png"/><Relationship Id="rId7" Type="http://schemas.openxmlformats.org/officeDocument/2006/relationships/image" Target="../media/image63.png"/><Relationship Id="rId8"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0.png"/><Relationship Id="rId6"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github.com/mentorchita/Geocit134" TargetMode="External"/><Relationship Id="rId4" Type="http://schemas.openxmlformats.org/officeDocument/2006/relationships/image" Target="../media/image65.png"/><Relationship Id="rId5" Type="http://schemas.openxmlformats.org/officeDocument/2006/relationships/image" Target="../media/image60.png"/><Relationship Id="rId6"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17.png"/><Relationship Id="rId5" Type="http://schemas.openxmlformats.org/officeDocument/2006/relationships/image" Target="../media/image22.jpg"/><Relationship Id="rId6"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github.com/wladOSnull/SSITA_DevOps/blob/main/Geocitizen/Runbook%20Geocitizen.md" TargetMode="External"/><Relationship Id="rId4" Type="http://schemas.openxmlformats.org/officeDocument/2006/relationships/hyperlink" Target="https://github.com/wladOSnull/SSITA_DevOps/blob/main/Geocitizen/Runbook%20VMs.md" TargetMode="External"/><Relationship Id="rId5" Type="http://schemas.openxmlformats.org/officeDocument/2006/relationships/hyperlink" Target="https://github.com/wladOSnull/SSITA_DevOps/tree/main/Geocitizen" TargetMode="External"/><Relationship Id="rId6" Type="http://schemas.openxmlformats.org/officeDocument/2006/relationships/hyperlink" Target="https://github.com/wladOSnull/SSITA_DevOps/blob/main/Geocitizen/project.sh" TargetMode="External"/><Relationship Id="rId7" Type="http://schemas.openxmlformats.org/officeDocument/2006/relationships/hyperlink" Target="https://github.com/wladOSnull/SSITA_DevOps/blob/main/Geocitizen/project.sh" TargetMode="External"/><Relationship Id="rId8" Type="http://schemas.openxmlformats.org/officeDocument/2006/relationships/hyperlink" Target="https://github.com/wladOSnull/SSITA_DevOps/blob/main/Geocitizen/db.sh"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0.png"/><Relationship Id="rId4" Type="http://schemas.openxmlformats.org/officeDocument/2006/relationships/image" Target="../media/image66.png"/><Relationship Id="rId5"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78.png"/><Relationship Id="rId6" Type="http://schemas.openxmlformats.org/officeDocument/2006/relationships/image" Target="../media/image65.png"/><Relationship Id="rId7" Type="http://schemas.openxmlformats.org/officeDocument/2006/relationships/image" Target="../media/image60.png"/><Relationship Id="rId8"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github.com/wladOSnull/SSITA_DevOps/tree/main/DaC" TargetMode="Externa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75.png"/><Relationship Id="rId4" Type="http://schemas.openxmlformats.org/officeDocument/2006/relationships/image" Target="../media/image91.png"/><Relationship Id="rId5" Type="http://schemas.openxmlformats.org/officeDocument/2006/relationships/image" Target="../media/image7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7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8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77.jpg"/><Relationship Id="rId4" Type="http://schemas.openxmlformats.org/officeDocument/2006/relationships/image" Target="../media/image8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8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83.jpg"/><Relationship Id="rId4" Type="http://schemas.openxmlformats.org/officeDocument/2006/relationships/image" Target="../media/image8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hyperlink" Target="https://softserve.academy/course/view.php?id=59#section-3" TargetMode="External"/><Relationship Id="rId4" Type="http://schemas.openxmlformats.org/officeDocument/2006/relationships/hyperlink" Target="https://softserve.academy/pluginfile.php/11775/mod_assign/intro/hw2_example.json" TargetMode="External"/><Relationship Id="rId5" Type="http://schemas.openxmlformats.org/officeDocument/2006/relationships/image" Target="../media/image88.jpg"/><Relationship Id="rId6" Type="http://schemas.openxmlformats.org/officeDocument/2006/relationships/image" Target="../media/image8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hyperlink" Target="https://softserve.academy/course/view.php?id=59#section-4" TargetMode="External"/><Relationship Id="rId4" Type="http://schemas.openxmlformats.org/officeDocument/2006/relationships/image" Target="../media/image84.jpg"/><Relationship Id="rId5" Type="http://schemas.openxmlformats.org/officeDocument/2006/relationships/image" Target="../media/image87.jpg"/><Relationship Id="rId6" Type="http://schemas.openxmlformats.org/officeDocument/2006/relationships/image" Target="../media/image9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8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99.jpg"/><Relationship Id="rId4" Type="http://schemas.openxmlformats.org/officeDocument/2006/relationships/image" Target="../media/image9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92.png"/><Relationship Id="rId4" Type="http://schemas.openxmlformats.org/officeDocument/2006/relationships/image" Target="../media/image94.png"/><Relationship Id="rId5" Type="http://schemas.openxmlformats.org/officeDocument/2006/relationships/image" Target="../media/image9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97.png"/><Relationship Id="rId4" Type="http://schemas.openxmlformats.org/officeDocument/2006/relationships/hyperlink" Target="http://www.biblos.org.ua/forLife/ua_zip_phone.php" TargetMode="External"/><Relationship Id="rId5" Type="http://schemas.openxmlformats.org/officeDocument/2006/relationships/image" Target="../media/image10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00.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0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hyperlink" Target="https://regex101.com/" TargetMode="External"/><Relationship Id="rId4" Type="http://schemas.openxmlformats.org/officeDocument/2006/relationships/hyperlink" Target="https://regex101.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0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0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hyperlink" Target="https://github.com/Vladkarok/SSU-DevOps-Academy/blob/main/Geocitizen/fix.sh" TargetMode="External"/><Relationship Id="rId4" Type="http://schemas.openxmlformats.org/officeDocument/2006/relationships/hyperlink" Target="https://github.com/Vladkarok/SSU-DevOps-Academy/blob/main/Geocitizen/README.m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hyperlink" Target="https://www.python.org/downloads/" TargetMode="External"/><Relationship Id="rId4" Type="http://schemas.openxmlformats.org/officeDocument/2006/relationships/hyperlink" Target="https://diagrams.mingrammer.com/docs/getting-started/installation" TargetMode="External"/><Relationship Id="rId5" Type="http://schemas.openxmlformats.org/officeDocument/2006/relationships/hyperlink" Target="https://www.graphviz.org/download/" TargetMode="External"/><Relationship Id="rId6" Type="http://schemas.openxmlformats.org/officeDocument/2006/relationships/image" Target="../media/image113.png"/><Relationship Id="rId7" Type="http://schemas.openxmlformats.org/officeDocument/2006/relationships/image" Target="../media/image108.png"/><Relationship Id="rId8" Type="http://schemas.openxmlformats.org/officeDocument/2006/relationships/image" Target="../media/image1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www.graphviz.org/doc/info/attrs.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 Id="rId3" Type="http://schemas.openxmlformats.org/officeDocument/2006/relationships/image" Target="../media/image116.png"/><Relationship Id="rId4" Type="http://schemas.openxmlformats.org/officeDocument/2006/relationships/image" Target="../media/image112.png"/><Relationship Id="rId5" Type="http://schemas.openxmlformats.org/officeDocument/2006/relationships/image" Target="../media/image1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image" Target="../media/image119.png"/><Relationship Id="rId4" Type="http://schemas.openxmlformats.org/officeDocument/2006/relationships/image" Target="../media/image122.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image" Target="../media/image124.jpg"/><Relationship Id="rId4" Type="http://schemas.openxmlformats.org/officeDocument/2006/relationships/image" Target="../media/image125.jpg"/><Relationship Id="rId5" Type="http://schemas.openxmlformats.org/officeDocument/2006/relationships/image" Target="../media/image127.png"/><Relationship Id="rId6" Type="http://schemas.openxmlformats.org/officeDocument/2006/relationships/image" Target="../media/image1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29.jpg"/><Relationship Id="rId4" Type="http://schemas.openxmlformats.org/officeDocument/2006/relationships/image" Target="../media/image146.png"/><Relationship Id="rId9" Type="http://schemas.openxmlformats.org/officeDocument/2006/relationships/image" Target="../media/image173.jpg"/><Relationship Id="rId5" Type="http://schemas.openxmlformats.org/officeDocument/2006/relationships/image" Target="../media/image128.png"/><Relationship Id="rId6" Type="http://schemas.openxmlformats.org/officeDocument/2006/relationships/image" Target="../media/image132.png"/><Relationship Id="rId7" Type="http://schemas.openxmlformats.org/officeDocument/2006/relationships/image" Target="../media/image131.png"/><Relationship Id="rId8" Type="http://schemas.openxmlformats.org/officeDocument/2006/relationships/image" Target="../media/image1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39.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9.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33.png"/><Relationship Id="rId4" Type="http://schemas.openxmlformats.org/officeDocument/2006/relationships/image" Target="../media/image137.png"/><Relationship Id="rId5" Type="http://schemas.openxmlformats.org/officeDocument/2006/relationships/image" Target="../media/image136.png"/><Relationship Id="rId6" Type="http://schemas.openxmlformats.org/officeDocument/2006/relationships/image" Target="../media/image14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softserve.academy/course/view.php?id=59#section-2" TargetMode="External"/><Relationship Id="rId4" Type="http://schemas.openxmlformats.org/officeDocument/2006/relationships/image" Target="../media/image237.png"/><Relationship Id="rId5" Type="http://schemas.openxmlformats.org/officeDocument/2006/relationships/image" Target="../media/image13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softserve.academy/course/view.php?id=59#section-3" TargetMode="External"/><Relationship Id="rId4" Type="http://schemas.openxmlformats.org/officeDocument/2006/relationships/image" Target="../media/image226.png"/><Relationship Id="rId5" Type="http://schemas.openxmlformats.org/officeDocument/2006/relationships/image" Target="../media/image14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softserve.academy/course/view.php?id=59#section-4" TargetMode="External"/><Relationship Id="rId4" Type="http://schemas.openxmlformats.org/officeDocument/2006/relationships/image" Target="../media/image234.png"/><Relationship Id="rId5" Type="http://schemas.openxmlformats.org/officeDocument/2006/relationships/image" Target="../media/image141.png"/><Relationship Id="rId6" Type="http://schemas.openxmlformats.org/officeDocument/2006/relationships/image" Target="../media/image145.png"/><Relationship Id="rId7" Type="http://schemas.openxmlformats.org/officeDocument/2006/relationships/image" Target="../media/image1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softserve.academy/course/view.php?id=59#section-5" TargetMode="External"/><Relationship Id="rId4" Type="http://schemas.openxmlformats.org/officeDocument/2006/relationships/image" Target="../media/image238.png"/><Relationship Id="rId5" Type="http://schemas.openxmlformats.org/officeDocument/2006/relationships/image" Target="../media/image1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softserve.academy/course/view.php?id=59#section-6" TargetMode="External"/><Relationship Id="rId4" Type="http://schemas.openxmlformats.org/officeDocument/2006/relationships/hyperlink" Target="https://softserve.academy/pluginfile.php/11889/mod_assign/intro/hw5_example.db" TargetMode="External"/><Relationship Id="rId5" Type="http://schemas.openxmlformats.org/officeDocument/2006/relationships/image" Target="../media/image1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43.jpg"/><Relationship Id="rId4" Type="http://schemas.openxmlformats.org/officeDocument/2006/relationships/image" Target="../media/image154.jpg"/><Relationship Id="rId9" Type="http://schemas.openxmlformats.org/officeDocument/2006/relationships/image" Target="../media/image148.png"/><Relationship Id="rId5" Type="http://schemas.openxmlformats.org/officeDocument/2006/relationships/image" Target="../media/image152.png"/><Relationship Id="rId6" Type="http://schemas.openxmlformats.org/officeDocument/2006/relationships/image" Target="../media/image149.png"/><Relationship Id="rId7" Type="http://schemas.openxmlformats.org/officeDocument/2006/relationships/image" Target="../media/image155.png"/><Relationship Id="rId8" Type="http://schemas.openxmlformats.org/officeDocument/2006/relationships/image" Target="../media/image1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53.png"/><Relationship Id="rId4" Type="http://schemas.openxmlformats.org/officeDocument/2006/relationships/image" Target="../media/image170.png"/><Relationship Id="rId9" Type="http://schemas.openxmlformats.org/officeDocument/2006/relationships/image" Target="../media/image166.png"/><Relationship Id="rId5" Type="http://schemas.openxmlformats.org/officeDocument/2006/relationships/image" Target="../media/image157.png"/><Relationship Id="rId6" Type="http://schemas.openxmlformats.org/officeDocument/2006/relationships/image" Target="../media/image160.png"/><Relationship Id="rId7" Type="http://schemas.openxmlformats.org/officeDocument/2006/relationships/image" Target="../media/image158.jpg"/><Relationship Id="rId8" Type="http://schemas.openxmlformats.org/officeDocument/2006/relationships/image" Target="../media/image1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72.png"/><Relationship Id="rId4" Type="http://schemas.openxmlformats.org/officeDocument/2006/relationships/image" Target="../media/image1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62.png"/><Relationship Id="rId4" Type="http://schemas.openxmlformats.org/officeDocument/2006/relationships/image" Target="../media/image161.png"/><Relationship Id="rId5" Type="http://schemas.openxmlformats.org/officeDocument/2006/relationships/image" Target="../media/image175.png"/><Relationship Id="rId6" Type="http://schemas.openxmlformats.org/officeDocument/2006/relationships/image" Target="../media/image1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68.png"/><Relationship Id="rId4" Type="http://schemas.openxmlformats.org/officeDocument/2006/relationships/image" Target="../media/image240.png"/><Relationship Id="rId5" Type="http://schemas.openxmlformats.org/officeDocument/2006/relationships/image" Target="../media/image171.png"/><Relationship Id="rId6" Type="http://schemas.openxmlformats.org/officeDocument/2006/relationships/image" Target="../media/image1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7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4.xml"/><Relationship Id="rId3" Type="http://schemas.openxmlformats.org/officeDocument/2006/relationships/image" Target="../media/image1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6.xml"/><Relationship Id="rId3" Type="http://schemas.openxmlformats.org/officeDocument/2006/relationships/image" Target="../media/image176.png"/><Relationship Id="rId4" Type="http://schemas.openxmlformats.org/officeDocument/2006/relationships/image" Target="../media/image178.png"/><Relationship Id="rId5" Type="http://schemas.openxmlformats.org/officeDocument/2006/relationships/image" Target="../media/image182.png"/><Relationship Id="rId6" Type="http://schemas.openxmlformats.org/officeDocument/2006/relationships/hyperlink" Target="https://github.com/idanylyuk/DevOp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Relationship Id="rId3" Type="http://schemas.openxmlformats.org/officeDocument/2006/relationships/image" Target="../media/image180.png"/><Relationship Id="rId4" Type="http://schemas.openxmlformats.org/officeDocument/2006/relationships/image" Target="../media/image18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9.xml"/><Relationship Id="rId3" Type="http://schemas.openxmlformats.org/officeDocument/2006/relationships/image" Target="../media/image18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5"/>
          <p:cNvSpPr txBox="1"/>
          <p:nvPr>
            <p:ph type="title"/>
          </p:nvPr>
        </p:nvSpPr>
        <p:spPr>
          <a:xfrm>
            <a:off x="-9525" y="174925"/>
            <a:ext cx="12192000" cy="54597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lt1"/>
              </a:buClr>
              <a:buSzPts val="15000"/>
              <a:buFont typeface="Proxima Nova Extrabold"/>
              <a:buNone/>
            </a:pPr>
            <a:r>
              <a:rPr lang="en-GB" sz="9400"/>
              <a:t>Ch-134.DevOps/Cisco</a:t>
            </a:r>
            <a:endParaRPr sz="9400"/>
          </a:p>
          <a:p>
            <a:pPr indent="0" lvl="0" marL="0" rtl="0" algn="l">
              <a:lnSpc>
                <a:spcPct val="70000"/>
              </a:lnSpc>
              <a:spcBef>
                <a:spcPts val="0"/>
              </a:spcBef>
              <a:spcAft>
                <a:spcPts val="0"/>
              </a:spcAft>
              <a:buClr>
                <a:schemeClr val="lt1"/>
              </a:buClr>
              <a:buSzPts val="15000"/>
              <a:buFont typeface="Proxima Nova Extrabold"/>
              <a:buNone/>
            </a:pPr>
            <a:r>
              <a:t/>
            </a:r>
            <a:endParaRPr sz="13100"/>
          </a:p>
          <a:p>
            <a:pPr indent="0" lvl="0" marL="0" rtl="0" algn="l">
              <a:lnSpc>
                <a:spcPct val="70000"/>
              </a:lnSpc>
              <a:spcBef>
                <a:spcPts val="0"/>
              </a:spcBef>
              <a:spcAft>
                <a:spcPts val="0"/>
              </a:spcAft>
              <a:buClr>
                <a:schemeClr val="lt1"/>
              </a:buClr>
              <a:buSzPts val="15000"/>
              <a:buFont typeface="Proxima Nova Extrabold"/>
              <a:buNone/>
            </a:pPr>
            <a:r>
              <a:rPr lang="en-GB" sz="13100"/>
              <a:t>Demo 1</a:t>
            </a:r>
            <a:endParaRPr sz="13100"/>
          </a:p>
          <a:p>
            <a:pPr indent="0" lvl="0" marL="0" rtl="0" algn="l">
              <a:lnSpc>
                <a:spcPct val="70000"/>
              </a:lnSpc>
              <a:spcBef>
                <a:spcPts val="0"/>
              </a:spcBef>
              <a:spcAft>
                <a:spcPts val="0"/>
              </a:spcAft>
              <a:buClr>
                <a:schemeClr val="lt1"/>
              </a:buClr>
              <a:buSzPts val="15000"/>
              <a:buFont typeface="Proxima Nova Extrabold"/>
              <a:buNone/>
            </a:pPr>
            <a:r>
              <a:t/>
            </a:r>
            <a:endParaRPr/>
          </a:p>
        </p:txBody>
      </p:sp>
      <p:sp>
        <p:nvSpPr>
          <p:cNvPr id="331" name="Google Shape;331;p65"/>
          <p:cNvSpPr txBox="1"/>
          <p:nvPr>
            <p:ph idx="1" type="body"/>
          </p:nvPr>
        </p:nvSpPr>
        <p:spPr>
          <a:xfrm>
            <a:off x="685800" y="5915025"/>
            <a:ext cx="3467100" cy="295275"/>
          </a:xfrm>
          <a:prstGeom prst="rect">
            <a:avLst/>
          </a:prstGeom>
          <a:noFill/>
          <a:ln>
            <a:noFill/>
          </a:ln>
        </p:spPr>
        <p:txBody>
          <a:bodyPr anchorCtr="0" anchor="t" bIns="45700" lIns="0" spcFirstLastPara="1" rIns="91425" wrap="square" tIns="45700">
            <a:normAutofit fontScale="92500" lnSpcReduction="20000"/>
          </a:bodyPr>
          <a:lstStyle/>
          <a:p>
            <a:pPr indent="0" lvl="0" marL="0" rtl="0" algn="l">
              <a:lnSpc>
                <a:spcPct val="90000"/>
              </a:lnSpc>
              <a:spcBef>
                <a:spcPts val="0"/>
              </a:spcBef>
              <a:spcAft>
                <a:spcPts val="1600"/>
              </a:spcAft>
              <a:buClr>
                <a:schemeClr val="lt1"/>
              </a:buClr>
              <a:buSzPct val="100000"/>
              <a:buFont typeface="Arial"/>
              <a:buNone/>
            </a:pPr>
            <a:r>
              <a:rPr lang="en-GB"/>
              <a:t>IT Academy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4"/>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Bash and RegExp</a:t>
            </a:r>
            <a:endParaRPr/>
          </a:p>
        </p:txBody>
      </p:sp>
      <p:pic>
        <p:nvPicPr>
          <p:cNvPr id="396" name="Google Shape;396;p74"/>
          <p:cNvPicPr preferRelativeResize="0"/>
          <p:nvPr/>
        </p:nvPicPr>
        <p:blipFill>
          <a:blip r:embed="rId3">
            <a:alphaModFix/>
          </a:blip>
          <a:stretch>
            <a:fillRect/>
          </a:stretch>
        </p:blipFill>
        <p:spPr>
          <a:xfrm>
            <a:off x="152400" y="1524001"/>
            <a:ext cx="4105275" cy="2524125"/>
          </a:xfrm>
          <a:prstGeom prst="rect">
            <a:avLst/>
          </a:prstGeom>
          <a:noFill/>
          <a:ln>
            <a:noFill/>
          </a:ln>
        </p:spPr>
      </p:pic>
      <p:pic>
        <p:nvPicPr>
          <p:cNvPr id="397" name="Google Shape;397;p74"/>
          <p:cNvPicPr preferRelativeResize="0"/>
          <p:nvPr/>
        </p:nvPicPr>
        <p:blipFill>
          <a:blip r:embed="rId4">
            <a:alphaModFix/>
          </a:blip>
          <a:stretch>
            <a:fillRect/>
          </a:stretch>
        </p:blipFill>
        <p:spPr>
          <a:xfrm>
            <a:off x="4410075" y="1524001"/>
            <a:ext cx="7629525" cy="2584042"/>
          </a:xfrm>
          <a:prstGeom prst="rect">
            <a:avLst/>
          </a:prstGeom>
          <a:noFill/>
          <a:ln>
            <a:noFill/>
          </a:ln>
        </p:spPr>
      </p:pic>
      <p:pic>
        <p:nvPicPr>
          <p:cNvPr id="398" name="Google Shape;398;p74"/>
          <p:cNvPicPr preferRelativeResize="0"/>
          <p:nvPr/>
        </p:nvPicPr>
        <p:blipFill>
          <a:blip r:embed="rId5">
            <a:alphaModFix/>
          </a:blip>
          <a:stretch>
            <a:fillRect/>
          </a:stretch>
        </p:blipFill>
        <p:spPr>
          <a:xfrm>
            <a:off x="2632350" y="4260443"/>
            <a:ext cx="5648325" cy="24003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6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Module 2. Text</a:t>
            </a:r>
            <a:endParaRPr/>
          </a:p>
          <a:p>
            <a:pPr indent="0" lvl="0" marL="0" rtl="0" algn="l">
              <a:lnSpc>
                <a:spcPct val="70000"/>
              </a:lnSpc>
              <a:spcBef>
                <a:spcPts val="0"/>
              </a:spcBef>
              <a:spcAft>
                <a:spcPts val="0"/>
              </a:spcAft>
              <a:buClr>
                <a:srgbClr val="8E93FA"/>
              </a:buClr>
              <a:buSzPts val="4400"/>
              <a:buFont typeface="Proxima Nova Extrabold"/>
              <a:buNone/>
            </a:pPr>
            <a:r>
              <a:t/>
            </a:r>
            <a:endParaRPr/>
          </a:p>
        </p:txBody>
      </p:sp>
      <p:sp>
        <p:nvSpPr>
          <p:cNvPr id="1265" name="Google Shape;1265;p164"/>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pic>
        <p:nvPicPr>
          <p:cNvPr id="1266" name="Google Shape;1266;p164"/>
          <p:cNvPicPr preferRelativeResize="0"/>
          <p:nvPr/>
        </p:nvPicPr>
        <p:blipFill>
          <a:blip r:embed="rId3">
            <a:alphaModFix/>
          </a:blip>
          <a:stretch>
            <a:fillRect/>
          </a:stretch>
        </p:blipFill>
        <p:spPr>
          <a:xfrm>
            <a:off x="2667000" y="1255575"/>
            <a:ext cx="6155650" cy="5477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65"/>
          <p:cNvSpPr txBox="1"/>
          <p:nvPr>
            <p:ph idx="1" type="body"/>
          </p:nvPr>
        </p:nvSpPr>
        <p:spPr>
          <a:xfrm>
            <a:off x="685800" y="1696150"/>
            <a:ext cx="4838100" cy="39366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Task:</a:t>
            </a:r>
            <a:r>
              <a:rPr lang="en-GB" sz="1800">
                <a:solidFill>
                  <a:srgbClr val="1D2125"/>
                </a:solidFill>
                <a:highlight>
                  <a:srgbClr val="FFFFFF"/>
                </a:highlight>
                <a:latin typeface="Arial"/>
                <a:ea typeface="Arial"/>
                <a:cs typeface="Arial"/>
                <a:sym typeface="Arial"/>
              </a:rPr>
              <a:t> Create a program that generate folders on a remote computer through a SSH connection.</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Problems: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1. </a:t>
            </a:r>
            <a:r>
              <a:rPr lang="en-GB" sz="1800">
                <a:solidFill>
                  <a:srgbClr val="1D2125"/>
                </a:solidFill>
                <a:highlight>
                  <a:srgbClr val="FFFFFF"/>
                </a:highlight>
                <a:latin typeface="Arial"/>
                <a:ea typeface="Arial"/>
                <a:cs typeface="Arial"/>
                <a:sym typeface="Arial"/>
              </a:rPr>
              <a:t>SSH outputs result in binary format, so “ls -al” answer looks like</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lang="en-GB" sz="1800">
                <a:solidFill>
                  <a:srgbClr val="1D2125"/>
                </a:solidFill>
                <a:highlight>
                  <a:srgbClr val="FFFFFF"/>
                </a:highlight>
                <a:latin typeface="Arial"/>
                <a:ea typeface="Arial"/>
                <a:cs typeface="Arial"/>
                <a:sym typeface="Arial"/>
              </a:rPr>
              <a:t>Method .decode('utf-8') was used for conversion.</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2. </a:t>
            </a:r>
            <a:r>
              <a:rPr lang="en-GB" sz="1800">
                <a:solidFill>
                  <a:srgbClr val="1D2125"/>
                </a:solidFill>
                <a:highlight>
                  <a:srgbClr val="FFFFFF"/>
                </a:highlight>
                <a:latin typeface="Arial"/>
                <a:ea typeface="Arial"/>
                <a:cs typeface="Arial"/>
                <a:sym typeface="Arial"/>
              </a:rPr>
              <a:t>Authentification used - login / password  </a:t>
            </a:r>
            <a:endParaRPr sz="1800">
              <a:solidFill>
                <a:srgbClr val="1D2125"/>
              </a:solidFill>
              <a:highlight>
                <a:srgbClr val="FFFFFF"/>
              </a:highlight>
              <a:latin typeface="Arial"/>
              <a:ea typeface="Arial"/>
              <a:cs typeface="Arial"/>
              <a:sym typeface="Arial"/>
            </a:endParaRPr>
          </a:p>
        </p:txBody>
      </p:sp>
      <p:sp>
        <p:nvSpPr>
          <p:cNvPr id="1272" name="Google Shape;1272;p165"/>
          <p:cNvSpPr txBox="1"/>
          <p:nvPr>
            <p:ph idx="2" type="body"/>
          </p:nvPr>
        </p:nvSpPr>
        <p:spPr>
          <a:xfrm>
            <a:off x="5523950" y="1696150"/>
            <a:ext cx="5932500" cy="1271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t>Result of example run:</a:t>
            </a:r>
            <a:r>
              <a:rPr lang="en-GB" sz="1800"/>
              <a:t> It creates 5 folders on the path ~/PyTest on remote host 10.1.1.108 via SSH connection with names dir1, dir2, etc. and permissions mode 765</a:t>
            </a:r>
            <a:endParaRPr sz="1800"/>
          </a:p>
          <a:p>
            <a:pPr indent="0" lvl="0" marL="0" rtl="0" algn="l">
              <a:lnSpc>
                <a:spcPct val="100000"/>
              </a:lnSpc>
              <a:spcBef>
                <a:spcPts val="0"/>
              </a:spcBef>
              <a:spcAft>
                <a:spcPts val="0"/>
              </a:spcAft>
              <a:buClr>
                <a:schemeClr val="dk1"/>
              </a:buClr>
              <a:buSzPts val="2000"/>
              <a:buNone/>
            </a:pPr>
            <a:r>
              <a:t/>
            </a:r>
            <a:endParaRPr/>
          </a:p>
        </p:txBody>
      </p:sp>
      <p:sp>
        <p:nvSpPr>
          <p:cNvPr id="1273" name="Google Shape;1273;p165"/>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Module 3. Networking</a:t>
            </a:r>
            <a:endParaRPr/>
          </a:p>
        </p:txBody>
      </p:sp>
      <p:pic>
        <p:nvPicPr>
          <p:cNvPr id="1274" name="Google Shape;1274;p165"/>
          <p:cNvPicPr preferRelativeResize="0"/>
          <p:nvPr/>
        </p:nvPicPr>
        <p:blipFill>
          <a:blip r:embed="rId3">
            <a:alphaModFix/>
          </a:blip>
          <a:stretch>
            <a:fillRect/>
          </a:stretch>
        </p:blipFill>
        <p:spPr>
          <a:xfrm>
            <a:off x="6985375" y="2555750"/>
            <a:ext cx="4352925" cy="2495550"/>
          </a:xfrm>
          <a:prstGeom prst="rect">
            <a:avLst/>
          </a:prstGeom>
          <a:noFill/>
          <a:ln>
            <a:noFill/>
          </a:ln>
        </p:spPr>
      </p:pic>
      <p:pic>
        <p:nvPicPr>
          <p:cNvPr id="1275" name="Google Shape;1275;p165"/>
          <p:cNvPicPr preferRelativeResize="0"/>
          <p:nvPr/>
        </p:nvPicPr>
        <p:blipFill>
          <a:blip r:embed="rId4">
            <a:alphaModFix/>
          </a:blip>
          <a:stretch>
            <a:fillRect/>
          </a:stretch>
        </p:blipFill>
        <p:spPr>
          <a:xfrm>
            <a:off x="685800" y="3824575"/>
            <a:ext cx="4760425" cy="1106475"/>
          </a:xfrm>
          <a:prstGeom prst="rect">
            <a:avLst/>
          </a:prstGeom>
          <a:noFill/>
          <a:ln>
            <a:noFill/>
          </a:ln>
        </p:spPr>
      </p:pic>
      <p:pic>
        <p:nvPicPr>
          <p:cNvPr id="1276" name="Google Shape;1276;p165"/>
          <p:cNvPicPr preferRelativeResize="0"/>
          <p:nvPr/>
        </p:nvPicPr>
        <p:blipFill>
          <a:blip r:embed="rId5">
            <a:alphaModFix/>
          </a:blip>
          <a:stretch>
            <a:fillRect/>
          </a:stretch>
        </p:blipFill>
        <p:spPr>
          <a:xfrm>
            <a:off x="5230150" y="5123950"/>
            <a:ext cx="3619500" cy="1428750"/>
          </a:xfrm>
          <a:prstGeom prst="rect">
            <a:avLst/>
          </a:prstGeom>
          <a:noFill/>
          <a:ln>
            <a:noFill/>
          </a:ln>
        </p:spPr>
      </p:pic>
      <p:sp>
        <p:nvSpPr>
          <p:cNvPr id="1277" name="Google Shape;1277;p165"/>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6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Module 3. Networking</a:t>
            </a:r>
            <a:endParaRPr/>
          </a:p>
        </p:txBody>
      </p:sp>
      <p:sp>
        <p:nvSpPr>
          <p:cNvPr id="1283" name="Google Shape;1283;p166"/>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pic>
        <p:nvPicPr>
          <p:cNvPr id="1284" name="Google Shape;1284;p166"/>
          <p:cNvPicPr preferRelativeResize="0"/>
          <p:nvPr/>
        </p:nvPicPr>
        <p:blipFill>
          <a:blip r:embed="rId3">
            <a:alphaModFix/>
          </a:blip>
          <a:stretch>
            <a:fillRect/>
          </a:stretch>
        </p:blipFill>
        <p:spPr>
          <a:xfrm>
            <a:off x="5443728" y="1380451"/>
            <a:ext cx="6616946" cy="4097094"/>
          </a:xfrm>
          <a:prstGeom prst="rect">
            <a:avLst/>
          </a:prstGeom>
          <a:noFill/>
          <a:ln>
            <a:noFill/>
          </a:ln>
        </p:spPr>
      </p:pic>
      <p:pic>
        <p:nvPicPr>
          <p:cNvPr id="1285" name="Google Shape;1285;p166"/>
          <p:cNvPicPr preferRelativeResize="0"/>
          <p:nvPr/>
        </p:nvPicPr>
        <p:blipFill>
          <a:blip r:embed="rId4">
            <a:alphaModFix/>
          </a:blip>
          <a:stretch>
            <a:fillRect/>
          </a:stretch>
        </p:blipFill>
        <p:spPr>
          <a:xfrm>
            <a:off x="260225" y="1371601"/>
            <a:ext cx="5136306" cy="518159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7"/>
          <p:cNvSpPr txBox="1"/>
          <p:nvPr>
            <p:ph idx="1" type="body"/>
          </p:nvPr>
        </p:nvSpPr>
        <p:spPr>
          <a:xfrm>
            <a:off x="685800" y="1755275"/>
            <a:ext cx="4838100" cy="43632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Task:</a:t>
            </a:r>
            <a:r>
              <a:rPr lang="en-GB" sz="1800">
                <a:solidFill>
                  <a:srgbClr val="1D2125"/>
                </a:solidFill>
                <a:highlight>
                  <a:srgbClr val="FFFFFF"/>
                </a:highlight>
                <a:latin typeface="Arial"/>
                <a:ea typeface="Arial"/>
                <a:cs typeface="Arial"/>
                <a:sym typeface="Arial"/>
              </a:rPr>
              <a:t> There is some rpm-file. Create program that outputs header field rpm.RPMTAG_RELEASE of this file.</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Problem: </a:t>
            </a:r>
            <a:r>
              <a:rPr lang="en-GB" sz="1800">
                <a:solidFill>
                  <a:srgbClr val="1D2125"/>
                </a:solidFill>
                <a:highlight>
                  <a:srgbClr val="FFFFFF"/>
                </a:highlight>
                <a:latin typeface="Arial"/>
                <a:ea typeface="Arial"/>
                <a:cs typeface="Arial"/>
                <a:sym typeface="Arial"/>
              </a:rPr>
              <a:t>rpm module checks signatures, without keys we have no access.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lang="en-GB" sz="1800">
                <a:solidFill>
                  <a:srgbClr val="1D2125"/>
                </a:solidFill>
                <a:highlight>
                  <a:srgbClr val="FFFFFF"/>
                </a:highlight>
                <a:latin typeface="Arial"/>
                <a:ea typeface="Arial"/>
                <a:cs typeface="Arial"/>
                <a:sym typeface="Arial"/>
              </a:rPr>
              <a:t>Solved by setting special flag to disable signatures check. </a:t>
            </a:r>
            <a:r>
              <a:rPr b="1" lang="en-GB" sz="1800">
                <a:solidFill>
                  <a:srgbClr val="1D2125"/>
                </a:solidFill>
                <a:highlight>
                  <a:srgbClr val="FFFFFF"/>
                </a:highlight>
                <a:latin typeface="Arial"/>
                <a:ea typeface="Arial"/>
                <a:cs typeface="Arial"/>
                <a:sym typeface="Arial"/>
              </a:rPr>
              <a:t>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p:txBody>
      </p:sp>
      <p:sp>
        <p:nvSpPr>
          <p:cNvPr id="1291" name="Google Shape;1291;p167"/>
          <p:cNvSpPr txBox="1"/>
          <p:nvPr>
            <p:ph idx="2" type="body"/>
          </p:nvPr>
        </p:nvSpPr>
        <p:spPr>
          <a:xfrm>
            <a:off x="685800" y="5243725"/>
            <a:ext cx="5295900" cy="7545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t>Result of example run: </a:t>
            </a:r>
            <a:r>
              <a:rPr lang="en-GB" sz="1800"/>
              <a:t>Info about rpm files in current directory </a:t>
            </a:r>
            <a:endParaRPr/>
          </a:p>
        </p:txBody>
      </p:sp>
      <p:sp>
        <p:nvSpPr>
          <p:cNvPr id="1292" name="Google Shape;1292;p16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Module 4. Packaging</a:t>
            </a:r>
            <a:endParaRPr/>
          </a:p>
        </p:txBody>
      </p:sp>
      <p:pic>
        <p:nvPicPr>
          <p:cNvPr id="1293" name="Google Shape;1293;p167"/>
          <p:cNvPicPr preferRelativeResize="0"/>
          <p:nvPr/>
        </p:nvPicPr>
        <p:blipFill>
          <a:blip r:embed="rId3">
            <a:alphaModFix/>
          </a:blip>
          <a:stretch>
            <a:fillRect/>
          </a:stretch>
        </p:blipFill>
        <p:spPr>
          <a:xfrm>
            <a:off x="6897475" y="1755275"/>
            <a:ext cx="4353090" cy="3918650"/>
          </a:xfrm>
          <a:prstGeom prst="rect">
            <a:avLst/>
          </a:prstGeom>
          <a:noFill/>
          <a:ln>
            <a:noFill/>
          </a:ln>
        </p:spPr>
      </p:pic>
      <p:pic>
        <p:nvPicPr>
          <p:cNvPr id="1294" name="Google Shape;1294;p167"/>
          <p:cNvPicPr preferRelativeResize="0"/>
          <p:nvPr/>
        </p:nvPicPr>
        <p:blipFill>
          <a:blip r:embed="rId4">
            <a:alphaModFix/>
          </a:blip>
          <a:stretch>
            <a:fillRect/>
          </a:stretch>
        </p:blipFill>
        <p:spPr>
          <a:xfrm>
            <a:off x="685800" y="4431250"/>
            <a:ext cx="4567925" cy="628250"/>
          </a:xfrm>
          <a:prstGeom prst="rect">
            <a:avLst/>
          </a:prstGeom>
          <a:noFill/>
          <a:ln>
            <a:noFill/>
          </a:ln>
        </p:spPr>
      </p:pic>
      <p:sp>
        <p:nvSpPr>
          <p:cNvPr id="1295" name="Google Shape;1295;p167"/>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68"/>
          <p:cNvSpPr txBox="1"/>
          <p:nvPr>
            <p:ph idx="1" type="body"/>
          </p:nvPr>
        </p:nvSpPr>
        <p:spPr>
          <a:xfrm>
            <a:off x="685800" y="1696150"/>
            <a:ext cx="6686100" cy="31362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Task:</a:t>
            </a:r>
            <a:r>
              <a:rPr lang="en-GB" sz="1800">
                <a:solidFill>
                  <a:srgbClr val="1D2125"/>
                </a:solidFill>
                <a:highlight>
                  <a:srgbClr val="FFFFFF"/>
                </a:highlight>
                <a:latin typeface="Arial"/>
                <a:ea typeface="Arial"/>
                <a:cs typeface="Arial"/>
                <a:sym typeface="Arial"/>
              </a:rPr>
              <a:t> There is some SQLite database example.db. Create program that sets in database ports (ServerPorts.port_number) to 443 for all servers apache (ServerTypes.type_name is 'apache') in project 'Project3'.</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Program code:</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Problems: 1. </a:t>
            </a:r>
            <a:r>
              <a:rPr lang="en-GB" sz="1800">
                <a:solidFill>
                  <a:srgbClr val="1D2125"/>
                </a:solidFill>
                <a:highlight>
                  <a:srgbClr val="FFFFFF"/>
                </a:highlight>
                <a:latin typeface="Arial"/>
                <a:ea typeface="Arial"/>
                <a:cs typeface="Arial"/>
                <a:sym typeface="Arial"/>
              </a:rPr>
              <a:t>large SQL-query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2.</a:t>
            </a:r>
            <a:r>
              <a:rPr lang="en-GB" sz="1800">
                <a:solidFill>
                  <a:srgbClr val="1D2125"/>
                </a:solidFill>
                <a:highlight>
                  <a:srgbClr val="FFFFFF"/>
                </a:highlight>
                <a:latin typeface="Arial"/>
                <a:ea typeface="Arial"/>
                <a:cs typeface="Arial"/>
                <a:sym typeface="Arial"/>
              </a:rPr>
              <a:t> Use .commit() to save data do DB.</a:t>
            </a:r>
            <a:endParaRPr sz="1800">
              <a:solidFill>
                <a:srgbClr val="1D2125"/>
              </a:solidFill>
              <a:highlight>
                <a:srgbClr val="FFFFFF"/>
              </a:highlight>
              <a:latin typeface="Arial"/>
              <a:ea typeface="Arial"/>
              <a:cs typeface="Arial"/>
              <a:sym typeface="Arial"/>
            </a:endParaRPr>
          </a:p>
        </p:txBody>
      </p:sp>
      <p:sp>
        <p:nvSpPr>
          <p:cNvPr id="1301" name="Google Shape;1301;p168"/>
          <p:cNvSpPr txBox="1"/>
          <p:nvPr>
            <p:ph idx="2" type="body"/>
          </p:nvPr>
        </p:nvSpPr>
        <p:spPr>
          <a:xfrm>
            <a:off x="7544000" y="1696150"/>
            <a:ext cx="3912600" cy="938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t>Result of example run:</a:t>
            </a:r>
            <a:r>
              <a:rPr lang="en-GB" sz="1800"/>
              <a:t> </a:t>
            </a:r>
            <a:endParaRPr/>
          </a:p>
        </p:txBody>
      </p:sp>
      <p:sp>
        <p:nvSpPr>
          <p:cNvPr id="1302" name="Google Shape;1302;p168"/>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Module 5. Databases</a:t>
            </a:r>
            <a:endParaRPr/>
          </a:p>
        </p:txBody>
      </p:sp>
      <p:pic>
        <p:nvPicPr>
          <p:cNvPr id="1303" name="Google Shape;1303;p168"/>
          <p:cNvPicPr preferRelativeResize="0"/>
          <p:nvPr/>
        </p:nvPicPr>
        <p:blipFill>
          <a:blip r:embed="rId3">
            <a:alphaModFix/>
          </a:blip>
          <a:stretch>
            <a:fillRect/>
          </a:stretch>
        </p:blipFill>
        <p:spPr>
          <a:xfrm>
            <a:off x="7544000" y="2257413"/>
            <a:ext cx="3667125" cy="3228975"/>
          </a:xfrm>
          <a:prstGeom prst="rect">
            <a:avLst/>
          </a:prstGeom>
          <a:noFill/>
          <a:ln>
            <a:noFill/>
          </a:ln>
        </p:spPr>
      </p:pic>
      <p:pic>
        <p:nvPicPr>
          <p:cNvPr id="1304" name="Google Shape;1304;p168"/>
          <p:cNvPicPr preferRelativeResize="0"/>
          <p:nvPr/>
        </p:nvPicPr>
        <p:blipFill>
          <a:blip r:embed="rId4">
            <a:alphaModFix/>
          </a:blip>
          <a:stretch>
            <a:fillRect/>
          </a:stretch>
        </p:blipFill>
        <p:spPr>
          <a:xfrm>
            <a:off x="685800" y="3472825"/>
            <a:ext cx="6562725" cy="1285875"/>
          </a:xfrm>
          <a:prstGeom prst="rect">
            <a:avLst/>
          </a:prstGeom>
          <a:noFill/>
          <a:ln>
            <a:noFill/>
          </a:ln>
        </p:spPr>
      </p:pic>
      <p:sp>
        <p:nvSpPr>
          <p:cNvPr id="1305" name="Google Shape;1305;p168"/>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6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Module 5. Databases</a:t>
            </a:r>
            <a:endParaRPr/>
          </a:p>
        </p:txBody>
      </p:sp>
      <p:sp>
        <p:nvSpPr>
          <p:cNvPr id="1311" name="Google Shape;1311;p169"/>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pic>
        <p:nvPicPr>
          <p:cNvPr id="1312" name="Google Shape;1312;p169"/>
          <p:cNvPicPr preferRelativeResize="0"/>
          <p:nvPr/>
        </p:nvPicPr>
        <p:blipFill>
          <a:blip r:embed="rId3">
            <a:alphaModFix/>
          </a:blip>
          <a:stretch>
            <a:fillRect/>
          </a:stretch>
        </p:blipFill>
        <p:spPr>
          <a:xfrm>
            <a:off x="271025" y="1371601"/>
            <a:ext cx="6235483" cy="5181598"/>
          </a:xfrm>
          <a:prstGeom prst="rect">
            <a:avLst/>
          </a:prstGeom>
          <a:noFill/>
          <a:ln>
            <a:noFill/>
          </a:ln>
        </p:spPr>
      </p:pic>
      <p:pic>
        <p:nvPicPr>
          <p:cNvPr id="1313" name="Google Shape;1313;p169"/>
          <p:cNvPicPr preferRelativeResize="0"/>
          <p:nvPr/>
        </p:nvPicPr>
        <p:blipFill>
          <a:blip r:embed="rId4">
            <a:alphaModFix/>
          </a:blip>
          <a:stretch>
            <a:fillRect/>
          </a:stretch>
        </p:blipFill>
        <p:spPr>
          <a:xfrm>
            <a:off x="6606058" y="1371601"/>
            <a:ext cx="5380692" cy="336197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70"/>
          <p:cNvSpPr txBox="1"/>
          <p:nvPr>
            <p:ph idx="1" type="body"/>
          </p:nvPr>
        </p:nvSpPr>
        <p:spPr>
          <a:xfrm>
            <a:off x="4381500" y="1382486"/>
            <a:ext cx="7124700" cy="41040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a:latin typeface="Proxima Nova"/>
                <a:ea typeface="Proxima Nova"/>
                <a:cs typeface="Proxima Nova"/>
                <a:sym typeface="Proxima Nova"/>
              </a:rPr>
              <a:t>Popular Questions:</a:t>
            </a:r>
            <a:endParaRPr b="1">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7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800">
                <a:latin typeface="Proxima Nova"/>
                <a:ea typeface="Proxima Nova"/>
                <a:cs typeface="Proxima Nova"/>
                <a:sym typeface="Proxima Nova"/>
              </a:rPr>
              <a:t>What is the difference between Git vs GitHub?</a:t>
            </a:r>
            <a:endParaRPr b="1" sz="18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lang="en-GB" sz="1800">
                <a:latin typeface="Proxima Nova"/>
                <a:ea typeface="Proxima Nova"/>
                <a:cs typeface="Proxima Nova"/>
                <a:sym typeface="Proxima Nova"/>
              </a:rPr>
              <a:t>Git is just a version control system that manages and tracks changes to your source code whereas GitHub is a cloud-based hosting platform that manages all your Git repositories.</a:t>
            </a:r>
            <a:endParaRPr sz="18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8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800">
                <a:latin typeface="Proxima Nova"/>
                <a:ea typeface="Proxima Nova"/>
                <a:cs typeface="Proxima Nova"/>
                <a:sym typeface="Proxima Nova"/>
              </a:rPr>
              <a:t>Why is Git so popular?</a:t>
            </a:r>
            <a:endParaRPr b="1" sz="18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lang="en-GB" sz="1800">
                <a:latin typeface="Proxima Nova"/>
                <a:ea typeface="Proxima Nova"/>
                <a:cs typeface="Proxima Nova"/>
                <a:sym typeface="Proxima Nova"/>
              </a:rPr>
              <a:t>Git is a distributed version control system (VCS) that enables the developers to manage the changes offline and allows you to branch and merge whenever required, giving them full control over the local code base. It is fast and also suitable for handling massive code bases scattered across multiple developers, which makes it the most popular tool used.</a:t>
            </a:r>
            <a:endParaRPr sz="1800">
              <a:latin typeface="Proxima Nova"/>
              <a:ea typeface="Proxima Nova"/>
              <a:cs typeface="Proxima Nova"/>
              <a:sym typeface="Proxima Nova"/>
            </a:endParaRPr>
          </a:p>
        </p:txBody>
      </p:sp>
      <p:sp>
        <p:nvSpPr>
          <p:cNvPr id="1319" name="Google Shape;1319;p170"/>
          <p:cNvSpPr txBox="1"/>
          <p:nvPr>
            <p:ph type="title"/>
          </p:nvPr>
        </p:nvSpPr>
        <p:spPr>
          <a:xfrm>
            <a:off x="685800" y="1382486"/>
            <a:ext cx="3467100" cy="1913700"/>
          </a:xfrm>
          <a:prstGeom prst="rect">
            <a:avLst/>
          </a:prstGeom>
          <a:noFill/>
          <a:ln>
            <a:noFill/>
          </a:ln>
        </p:spPr>
        <p:txBody>
          <a:bodyPr anchorCtr="0" anchor="t" bIns="45700" lIns="0" spcFirstLastPara="1" rIns="91425" wrap="square" tIns="45700">
            <a:noAutofit/>
          </a:bodyPr>
          <a:lstStyle/>
          <a:p>
            <a:pPr indent="0" lvl="0" marL="0" rtl="0" algn="ctr">
              <a:lnSpc>
                <a:spcPct val="70000"/>
              </a:lnSpc>
              <a:spcBef>
                <a:spcPts val="0"/>
              </a:spcBef>
              <a:spcAft>
                <a:spcPts val="0"/>
              </a:spcAft>
              <a:buClr>
                <a:srgbClr val="8E93FA"/>
              </a:buClr>
              <a:buSzPts val="4400"/>
              <a:buFont typeface="Proxima Nova Extrabold"/>
              <a:buNone/>
            </a:pPr>
            <a:r>
              <a:rPr lang="en-GB"/>
              <a:t>Git / GitHub</a:t>
            </a:r>
            <a:endParaRPr/>
          </a:p>
        </p:txBody>
      </p:sp>
      <p:sp>
        <p:nvSpPr>
          <p:cNvPr id="1320" name="Google Shape;1320;p170"/>
          <p:cNvSpPr txBox="1"/>
          <p:nvPr>
            <p:ph idx="2" type="body"/>
          </p:nvPr>
        </p:nvSpPr>
        <p:spPr>
          <a:xfrm>
            <a:off x="685800" y="2144350"/>
            <a:ext cx="3467100" cy="3342000"/>
          </a:xfrm>
          <a:prstGeom prst="rect">
            <a:avLst/>
          </a:prstGeom>
          <a:noFill/>
          <a:ln>
            <a:noFill/>
          </a:ln>
        </p:spPr>
        <p:txBody>
          <a:bodyPr anchorCtr="0" anchor="t" bIns="45700" lIns="0" spcFirstLastPara="1" rIns="91425" wrap="square" tIns="45700">
            <a:noAutofit/>
          </a:bodyPr>
          <a:lstStyle/>
          <a:p>
            <a:pPr indent="0" lvl="0" marL="0" rtl="0" algn="ctr">
              <a:lnSpc>
                <a:spcPct val="100000"/>
              </a:lnSpc>
              <a:spcBef>
                <a:spcPts val="0"/>
              </a:spcBef>
              <a:spcAft>
                <a:spcPts val="0"/>
              </a:spcAft>
              <a:buClr>
                <a:schemeClr val="dk1"/>
              </a:buClr>
              <a:buSzPts val="1600"/>
              <a:buNone/>
            </a:pPr>
            <a:r>
              <a:rPr lang="en-GB"/>
              <a:t>Git </a:t>
            </a:r>
            <a:r>
              <a:rPr lang="en-GB">
                <a:latin typeface="Proxima Nova"/>
                <a:ea typeface="Proxima Nova"/>
                <a:cs typeface="Proxima Nova"/>
                <a:sym typeface="Proxima Nova"/>
              </a:rPr>
              <a:t>is software for tracking changes in any set of files, usually used for coordinating work among programmers collaboratively developing source code during software development.</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600"/>
              <a:buNone/>
            </a:pPr>
            <a:r>
              <a:t/>
            </a:r>
            <a:endParaRPr/>
          </a:p>
          <a:p>
            <a:pPr indent="0" lvl="0" marL="0" rtl="0" algn="ctr">
              <a:lnSpc>
                <a:spcPct val="100000"/>
              </a:lnSpc>
              <a:spcBef>
                <a:spcPts val="0"/>
              </a:spcBef>
              <a:spcAft>
                <a:spcPts val="0"/>
              </a:spcAft>
              <a:buClr>
                <a:schemeClr val="dk1"/>
              </a:buClr>
              <a:buSzPts val="1600"/>
              <a:buNone/>
            </a:pPr>
            <a:r>
              <a:rPr lang="en-GB">
                <a:latin typeface="Proxima Nova"/>
                <a:ea typeface="Proxima Nova"/>
                <a:cs typeface="Proxima Nova"/>
                <a:sym typeface="Proxima Nova"/>
              </a:rPr>
              <a:t>Git was originally authored by </a:t>
            </a:r>
            <a:r>
              <a:rPr i="1" lang="en-GB">
                <a:latin typeface="Proxima Nova"/>
                <a:ea typeface="Proxima Nova"/>
                <a:cs typeface="Proxima Nova"/>
                <a:sym typeface="Proxima Nova"/>
              </a:rPr>
              <a:t>Linus Torvalds</a:t>
            </a:r>
            <a:r>
              <a:rPr lang="en-GB">
                <a:latin typeface="Proxima Nova"/>
                <a:ea typeface="Proxima Nova"/>
                <a:cs typeface="Proxima Nova"/>
                <a:sym typeface="Proxima Nova"/>
              </a:rPr>
              <a:t> in </a:t>
            </a:r>
            <a:r>
              <a:rPr i="1" lang="en-GB">
                <a:latin typeface="Proxima Nova"/>
                <a:ea typeface="Proxima Nova"/>
                <a:cs typeface="Proxima Nova"/>
                <a:sym typeface="Proxima Nova"/>
              </a:rPr>
              <a:t>2005</a:t>
            </a:r>
            <a:r>
              <a:rPr lang="en-GB">
                <a:latin typeface="Proxima Nova"/>
                <a:ea typeface="Proxima Nova"/>
                <a:cs typeface="Proxima Nova"/>
                <a:sym typeface="Proxima Nova"/>
              </a:rPr>
              <a:t> for development of the Linux kernel, with other kernel developers contributing to its initial development.</a:t>
            </a:r>
            <a:endParaRPr>
              <a:latin typeface="Proxima Nova"/>
              <a:ea typeface="Proxima Nova"/>
              <a:cs typeface="Proxima Nova"/>
              <a:sym typeface="Proxima Nova"/>
            </a:endParaRPr>
          </a:p>
        </p:txBody>
      </p:sp>
      <p:sp>
        <p:nvSpPr>
          <p:cNvPr id="1321" name="Google Shape;1321;p170"/>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71"/>
          <p:cNvSpPr txBox="1"/>
          <p:nvPr>
            <p:ph idx="1" type="body"/>
          </p:nvPr>
        </p:nvSpPr>
        <p:spPr>
          <a:xfrm>
            <a:off x="647400" y="1371600"/>
            <a:ext cx="10668600" cy="980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lang="en-GB" sz="1800">
                <a:latin typeface="Proxima Nova"/>
                <a:ea typeface="Proxima Nova"/>
                <a:cs typeface="Proxima Nova"/>
                <a:sym typeface="Proxima Nova"/>
              </a:rPr>
              <a:t>DevOps promotes communication between development engineers and operations, participating together in the entire service life-cycle, from design through the development process to production support.</a:t>
            </a:r>
            <a:endParaRPr sz="1800">
              <a:latin typeface="Proxima Nova"/>
              <a:ea typeface="Proxima Nova"/>
              <a:cs typeface="Proxima Nova"/>
              <a:sym typeface="Proxima Nova"/>
            </a:endParaRPr>
          </a:p>
        </p:txBody>
      </p:sp>
      <p:sp>
        <p:nvSpPr>
          <p:cNvPr id="1327" name="Google Shape;1327;p171"/>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Role Of Git In DevOps</a:t>
            </a:r>
            <a:endParaRPr/>
          </a:p>
        </p:txBody>
      </p:sp>
      <p:pic>
        <p:nvPicPr>
          <p:cNvPr id="1328" name="Google Shape;1328;p171"/>
          <p:cNvPicPr preferRelativeResize="0"/>
          <p:nvPr/>
        </p:nvPicPr>
        <p:blipFill>
          <a:blip r:embed="rId3">
            <a:alphaModFix/>
          </a:blip>
          <a:stretch>
            <a:fillRect/>
          </a:stretch>
        </p:blipFill>
        <p:spPr>
          <a:xfrm>
            <a:off x="1595150" y="2352000"/>
            <a:ext cx="7994675" cy="3310300"/>
          </a:xfrm>
          <a:prstGeom prst="rect">
            <a:avLst/>
          </a:prstGeom>
          <a:noFill/>
          <a:ln>
            <a:noFill/>
          </a:ln>
        </p:spPr>
      </p:pic>
      <p:sp>
        <p:nvSpPr>
          <p:cNvPr id="1329" name="Google Shape;1329;p171"/>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72"/>
          <p:cNvSpPr txBox="1"/>
          <p:nvPr>
            <p:ph idx="1" type="body"/>
          </p:nvPr>
        </p:nvSpPr>
        <p:spPr>
          <a:xfrm>
            <a:off x="647400" y="1371600"/>
            <a:ext cx="10668600" cy="45180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None/>
            </a:pPr>
            <a:r>
              <a:rPr b="1" lang="en-GB" sz="1600">
                <a:latin typeface="Courier New"/>
                <a:ea typeface="Courier New"/>
                <a:cs typeface="Courier New"/>
                <a:sym typeface="Courier New"/>
              </a:rPr>
              <a:t>$ git clone git@github.com:&lt;github_user&gt;/&lt;repository&gt;.git</a:t>
            </a:r>
            <a:endParaRPr b="1"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git config user.name &lt;github_username&gt;</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git config user.email &lt;github_username_email&gt;</a:t>
            </a:r>
            <a:endParaRPr b="1" sz="1600">
              <a:latin typeface="Courier New"/>
              <a:ea typeface="Courier New"/>
              <a:cs typeface="Courier New"/>
              <a:sym typeface="Courier New"/>
            </a:endParaRPr>
          </a:p>
          <a:p>
            <a:pPr indent="0" lvl="0" marL="0" rtl="0" algn="l">
              <a:spcBef>
                <a:spcPts val="0"/>
              </a:spcBef>
              <a:spcAft>
                <a:spcPts val="0"/>
              </a:spcAft>
              <a:buClr>
                <a:schemeClr val="dk1"/>
              </a:buClr>
              <a:buSzPts val="2000"/>
              <a:buNone/>
            </a:pPr>
            <a:r>
              <a:t/>
            </a:r>
            <a:endParaRPr sz="100">
              <a:latin typeface="Courier New"/>
              <a:ea typeface="Courier New"/>
              <a:cs typeface="Courier New"/>
              <a:sym typeface="Courier New"/>
            </a:endParaRPr>
          </a:p>
          <a:p>
            <a:pPr indent="0" lvl="0" marL="0" rtl="0" algn="l">
              <a:spcBef>
                <a:spcPts val="0"/>
              </a:spcBef>
              <a:spcAft>
                <a:spcPts val="0"/>
              </a:spcAft>
              <a:buClr>
                <a:schemeClr val="dk1"/>
              </a:buClr>
              <a:buSzPts val="2000"/>
              <a:buNone/>
            </a:pPr>
            <a:r>
              <a:rPr lang="en-GB" sz="1800">
                <a:latin typeface="Proxima Nova"/>
                <a:ea typeface="Proxima Nova"/>
                <a:cs typeface="Proxima Nova"/>
                <a:sym typeface="Proxima Nova"/>
              </a:rPr>
              <a:t>Save login/password locally</a:t>
            </a:r>
            <a:endParaRPr sz="1800">
              <a:latin typeface="Proxima Nova"/>
              <a:ea typeface="Proxima Nova"/>
              <a:cs typeface="Proxima Nova"/>
              <a:sym typeface="Proxima Nova"/>
            </a:endParaRPr>
          </a:p>
          <a:p>
            <a:pPr indent="0" lvl="0" marL="0" rtl="0" algn="l">
              <a:spcBef>
                <a:spcPts val="0"/>
              </a:spcBef>
              <a:spcAft>
                <a:spcPts val="0"/>
              </a:spcAft>
              <a:buClr>
                <a:schemeClr val="dk1"/>
              </a:buClr>
              <a:buSzPts val="2000"/>
              <a:buNone/>
            </a:pPr>
            <a:r>
              <a:t/>
            </a:r>
            <a:endParaRPr sz="100">
              <a:latin typeface="Proxima Nova"/>
              <a:ea typeface="Proxima Nova"/>
              <a:cs typeface="Proxima Nova"/>
              <a:sym typeface="Proxima Nova"/>
            </a:endParaRPr>
          </a:p>
          <a:p>
            <a:pPr indent="0" lvl="0" marL="0" rtl="0" algn="l">
              <a:spcBef>
                <a:spcPts val="0"/>
              </a:spcBef>
              <a:spcAft>
                <a:spcPts val="0"/>
              </a:spcAft>
              <a:buClr>
                <a:schemeClr val="dk1"/>
              </a:buClr>
              <a:buSzPts val="2000"/>
              <a:buNone/>
            </a:pPr>
            <a:r>
              <a:t/>
            </a:r>
            <a:endParaRPr sz="100">
              <a:latin typeface="Proxima Nova"/>
              <a:ea typeface="Proxima Nova"/>
              <a:cs typeface="Proxima Nova"/>
              <a:sym typeface="Proxima Nova"/>
            </a:endParaRPr>
          </a:p>
          <a:p>
            <a:pPr indent="0" lvl="0" marL="0" rtl="0" algn="l">
              <a:spcBef>
                <a:spcPts val="0"/>
              </a:spcBef>
              <a:spcAft>
                <a:spcPts val="0"/>
              </a:spcAft>
              <a:buClr>
                <a:schemeClr val="dk1"/>
              </a:buClr>
              <a:buSzPts val="2000"/>
              <a:buNone/>
            </a:pPr>
            <a:r>
              <a:rPr lang="en-GB" sz="1600">
                <a:latin typeface="Courier New"/>
                <a:ea typeface="Courier New"/>
                <a:cs typeface="Courier New"/>
                <a:sym typeface="Courier New"/>
              </a:rPr>
              <a:t>$ git config credential.helper store</a:t>
            </a:r>
            <a:endParaRPr sz="1600">
              <a:latin typeface="Courier New"/>
              <a:ea typeface="Courier New"/>
              <a:cs typeface="Courier New"/>
              <a:sym typeface="Courier New"/>
            </a:endParaRPr>
          </a:p>
          <a:p>
            <a:pPr indent="0" lvl="0" marL="0" rtl="0" algn="l">
              <a:spcBef>
                <a:spcPts val="0"/>
              </a:spcBef>
              <a:spcAft>
                <a:spcPts val="0"/>
              </a:spcAft>
              <a:buClr>
                <a:schemeClr val="dk1"/>
              </a:buClr>
              <a:buSzPts val="2000"/>
              <a:buNone/>
            </a:pPr>
            <a:r>
              <a:t/>
            </a:r>
            <a:endParaRPr sz="100">
              <a:latin typeface="Courier New"/>
              <a:ea typeface="Courier New"/>
              <a:cs typeface="Courier New"/>
              <a:sym typeface="Courier New"/>
            </a:endParaRPr>
          </a:p>
          <a:p>
            <a:pPr indent="0" lvl="0" marL="0" rtl="0" algn="l">
              <a:spcBef>
                <a:spcPts val="0"/>
              </a:spcBef>
              <a:spcAft>
                <a:spcPts val="0"/>
              </a:spcAft>
              <a:buClr>
                <a:schemeClr val="dk1"/>
              </a:buClr>
              <a:buSzPts val="2000"/>
              <a:buNone/>
            </a:pPr>
            <a:r>
              <a:rPr lang="en-GB" sz="1800">
                <a:latin typeface="Proxima Nova"/>
                <a:ea typeface="Proxima Nova"/>
                <a:cs typeface="Proxima Nova"/>
                <a:sym typeface="Proxima Nova"/>
              </a:rPr>
              <a:t>If you have more than one GitHub accounts connected</a:t>
            </a:r>
            <a:endParaRPr sz="1800">
              <a:latin typeface="Proxima Nova"/>
              <a:ea typeface="Proxima Nova"/>
              <a:cs typeface="Proxima Nova"/>
              <a:sym typeface="Proxima Nova"/>
            </a:endParaRPr>
          </a:p>
          <a:p>
            <a:pPr indent="0" lvl="0" marL="0" rtl="0" algn="l">
              <a:spcBef>
                <a:spcPts val="0"/>
              </a:spcBef>
              <a:spcAft>
                <a:spcPts val="0"/>
              </a:spcAft>
              <a:buClr>
                <a:schemeClr val="dk1"/>
              </a:buClr>
              <a:buSzPts val="2000"/>
              <a:buNone/>
            </a:pPr>
            <a:r>
              <a:t/>
            </a:r>
            <a:endParaRPr sz="100">
              <a:latin typeface="Proxima Nova"/>
              <a:ea typeface="Proxima Nova"/>
              <a:cs typeface="Proxima Nova"/>
              <a:sym typeface="Proxima Nova"/>
            </a:endParaRPr>
          </a:p>
          <a:p>
            <a:pPr indent="0" lvl="0" marL="0" rtl="0" algn="l">
              <a:spcBef>
                <a:spcPts val="0"/>
              </a:spcBef>
              <a:spcAft>
                <a:spcPts val="0"/>
              </a:spcAft>
              <a:buClr>
                <a:schemeClr val="dk1"/>
              </a:buClr>
              <a:buSzPts val="2000"/>
              <a:buNone/>
            </a:pPr>
            <a:r>
              <a:rPr lang="en-GB" sz="1600">
                <a:latin typeface="Courier New"/>
                <a:ea typeface="Courier New"/>
                <a:cs typeface="Courier New"/>
                <a:sym typeface="Courier New"/>
              </a:rPr>
              <a:t>$ git config credential.username &lt;github_username&gt;</a:t>
            </a:r>
            <a:endParaRPr sz="16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2000"/>
              <a:buNone/>
            </a:pPr>
            <a:r>
              <a:t/>
            </a:r>
            <a:endParaRPr sz="18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lang="en-GB" sz="1800">
                <a:latin typeface="Proxima Nova"/>
                <a:ea typeface="Proxima Nova"/>
                <a:cs typeface="Proxima Nova"/>
                <a:sym typeface="Proxima Nova"/>
              </a:rPr>
              <a:t>Create new SSH key, using the provided GitHub email as a label. Add SSH key to the ssh-agent and to your account on GitHub. </a:t>
            </a:r>
            <a:endParaRPr sz="1800">
              <a:latin typeface="Proxima Nova"/>
              <a:ea typeface="Proxima Nova"/>
              <a:cs typeface="Proxima Nova"/>
              <a:sym typeface="Proxima Nova"/>
            </a:endParaRPr>
          </a:p>
          <a:p>
            <a:pPr indent="0" lvl="0" marL="0" rtl="0" algn="l">
              <a:spcBef>
                <a:spcPts val="0"/>
              </a:spcBef>
              <a:spcAft>
                <a:spcPts val="0"/>
              </a:spcAft>
              <a:buClr>
                <a:schemeClr val="dk1"/>
              </a:buClr>
              <a:buSzPts val="2000"/>
              <a:buNone/>
            </a:pPr>
            <a:r>
              <a:rPr b="1" lang="en-GB" sz="1600">
                <a:latin typeface="Courier New"/>
                <a:ea typeface="Courier New"/>
                <a:cs typeface="Courier New"/>
                <a:sym typeface="Courier New"/>
              </a:rPr>
              <a:t>$ git clone https://github.com/&lt;github_user&gt;/&lt;repository&gt;.git</a:t>
            </a:r>
            <a:endParaRPr b="1" sz="18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500">
              <a:latin typeface="Proxima Nova"/>
              <a:ea typeface="Proxima Nova"/>
              <a:cs typeface="Proxima Nova"/>
              <a:sym typeface="Proxima Nova"/>
            </a:endParaRPr>
          </a:p>
          <a:p>
            <a:pPr indent="0" lvl="0" marL="0" rtl="0" algn="l">
              <a:spcBef>
                <a:spcPts val="0"/>
              </a:spcBef>
              <a:spcAft>
                <a:spcPts val="0"/>
              </a:spcAft>
              <a:buClr>
                <a:schemeClr val="dk1"/>
              </a:buClr>
              <a:buSzPts val="2000"/>
              <a:buNone/>
            </a:pPr>
            <a:r>
              <a:rPr lang="en-GB" sz="1800">
                <a:latin typeface="Proxima Nova"/>
                <a:ea typeface="Proxima Nova"/>
                <a:cs typeface="Proxima Nova"/>
                <a:sym typeface="Proxima Nova"/>
              </a:rPr>
              <a:t>Once you have selected a suitable distribution of Git for your platform, you’ll need to identify yourself with a username and email address to Git. Use </a:t>
            </a:r>
            <a:r>
              <a:rPr lang="en-GB" sz="1600">
                <a:latin typeface="Courier New"/>
                <a:ea typeface="Courier New"/>
                <a:cs typeface="Courier New"/>
                <a:sym typeface="Courier New"/>
              </a:rPr>
              <a:t>--global</a:t>
            </a:r>
            <a:r>
              <a:rPr lang="en-GB" sz="1800">
                <a:latin typeface="Proxima Nova"/>
                <a:ea typeface="Proxima Nova"/>
                <a:cs typeface="Proxima Nova"/>
                <a:sym typeface="Proxima Nova"/>
              </a:rPr>
              <a:t> key to configure Git globally.</a:t>
            </a:r>
            <a:endParaRPr sz="1800">
              <a:latin typeface="Proxima Nova"/>
              <a:ea typeface="Proxima Nova"/>
              <a:cs typeface="Proxima Nova"/>
              <a:sym typeface="Proxima Nova"/>
            </a:endParaRPr>
          </a:p>
          <a:p>
            <a:pPr indent="0" lvl="0" marL="0" rtl="0" algn="l">
              <a:spcBef>
                <a:spcPts val="0"/>
              </a:spcBef>
              <a:spcAft>
                <a:spcPts val="0"/>
              </a:spcAft>
              <a:buClr>
                <a:schemeClr val="dk1"/>
              </a:buClr>
              <a:buSzPts val="2000"/>
              <a:buNone/>
            </a:pPr>
            <a:r>
              <a:t/>
            </a:r>
            <a:endParaRPr sz="500">
              <a:latin typeface="Proxima Nova"/>
              <a:ea typeface="Proxima Nova"/>
              <a:cs typeface="Proxima Nova"/>
              <a:sym typeface="Proxima Nova"/>
            </a:endParaRPr>
          </a:p>
          <a:p>
            <a:pPr indent="0" lvl="0" marL="0" rtl="0" algn="l">
              <a:spcBef>
                <a:spcPts val="0"/>
              </a:spcBef>
              <a:spcAft>
                <a:spcPts val="0"/>
              </a:spcAft>
              <a:buClr>
                <a:schemeClr val="dk1"/>
              </a:buClr>
              <a:buSzPts val="2000"/>
              <a:buNone/>
            </a:pPr>
            <a:r>
              <a:rPr lang="en-GB" sz="1600">
                <a:latin typeface="Courier New"/>
                <a:ea typeface="Courier New"/>
                <a:cs typeface="Courier New"/>
                <a:sym typeface="Courier New"/>
              </a:rPr>
              <a:t>$ git config user.name &lt;github_username&gt;</a:t>
            </a:r>
            <a:endParaRPr sz="1600">
              <a:latin typeface="Courier New"/>
              <a:ea typeface="Courier New"/>
              <a:cs typeface="Courier New"/>
              <a:sym typeface="Courier New"/>
            </a:endParaRPr>
          </a:p>
          <a:p>
            <a:pPr indent="0" lvl="0" marL="0" rtl="0" algn="l">
              <a:spcBef>
                <a:spcPts val="0"/>
              </a:spcBef>
              <a:spcAft>
                <a:spcPts val="0"/>
              </a:spcAft>
              <a:buClr>
                <a:schemeClr val="dk1"/>
              </a:buClr>
              <a:buSzPts val="2000"/>
              <a:buNone/>
            </a:pPr>
            <a:r>
              <a:rPr lang="en-GB" sz="1600">
                <a:latin typeface="Courier New"/>
                <a:ea typeface="Courier New"/>
                <a:cs typeface="Courier New"/>
                <a:sym typeface="Courier New"/>
              </a:rPr>
              <a:t>$ git config user.email &lt;github_username_email&gt;</a:t>
            </a:r>
            <a:endParaRPr sz="18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2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8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800">
              <a:latin typeface="Proxima Nova"/>
              <a:ea typeface="Proxima Nova"/>
              <a:cs typeface="Proxima Nova"/>
              <a:sym typeface="Proxima Nova"/>
            </a:endParaRPr>
          </a:p>
        </p:txBody>
      </p:sp>
      <p:sp>
        <p:nvSpPr>
          <p:cNvPr id="1335" name="Google Shape;1335;p17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GitHub interaction variants</a:t>
            </a:r>
            <a:endParaRPr/>
          </a:p>
        </p:txBody>
      </p:sp>
      <p:sp>
        <p:nvSpPr>
          <p:cNvPr id="1336" name="Google Shape;1336;p172"/>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73"/>
          <p:cNvSpPr txBox="1"/>
          <p:nvPr>
            <p:ph idx="1" type="body"/>
          </p:nvPr>
        </p:nvSpPr>
        <p:spPr>
          <a:xfrm>
            <a:off x="647400" y="1371600"/>
            <a:ext cx="10668600" cy="45180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t/>
            </a:r>
            <a:endParaRPr sz="18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800">
              <a:latin typeface="Proxima Nova"/>
              <a:ea typeface="Proxima Nova"/>
              <a:cs typeface="Proxima Nova"/>
              <a:sym typeface="Proxima Nova"/>
            </a:endParaRPr>
          </a:p>
        </p:txBody>
      </p:sp>
      <p:sp>
        <p:nvSpPr>
          <p:cNvPr id="1342" name="Google Shape;1342;p173"/>
          <p:cNvSpPr txBox="1"/>
          <p:nvPr>
            <p:ph type="title"/>
          </p:nvPr>
        </p:nvSpPr>
        <p:spPr>
          <a:xfrm>
            <a:off x="560725" y="685800"/>
            <a:ext cx="114951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VS Code with Git Graph extension</a:t>
            </a:r>
            <a:endParaRPr/>
          </a:p>
        </p:txBody>
      </p:sp>
      <p:sp>
        <p:nvSpPr>
          <p:cNvPr id="1343" name="Google Shape;1343;p173"/>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pic>
        <p:nvPicPr>
          <p:cNvPr id="1344" name="Google Shape;1344;p173"/>
          <p:cNvPicPr preferRelativeResize="0"/>
          <p:nvPr/>
        </p:nvPicPr>
        <p:blipFill>
          <a:blip r:embed="rId3">
            <a:alphaModFix/>
          </a:blip>
          <a:stretch>
            <a:fillRect/>
          </a:stretch>
        </p:blipFill>
        <p:spPr>
          <a:xfrm>
            <a:off x="1583675" y="1206575"/>
            <a:ext cx="9253250" cy="4683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5"/>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Bash and RegExp</a:t>
            </a:r>
            <a:endParaRPr/>
          </a:p>
        </p:txBody>
      </p:sp>
      <p:pic>
        <p:nvPicPr>
          <p:cNvPr id="405" name="Google Shape;405;p75"/>
          <p:cNvPicPr preferRelativeResize="0"/>
          <p:nvPr/>
        </p:nvPicPr>
        <p:blipFill>
          <a:blip r:embed="rId3">
            <a:alphaModFix/>
          </a:blip>
          <a:stretch>
            <a:fillRect/>
          </a:stretch>
        </p:blipFill>
        <p:spPr>
          <a:xfrm>
            <a:off x="4412675" y="1440876"/>
            <a:ext cx="7324725" cy="1581150"/>
          </a:xfrm>
          <a:prstGeom prst="rect">
            <a:avLst/>
          </a:prstGeom>
          <a:noFill/>
          <a:ln>
            <a:noFill/>
          </a:ln>
        </p:spPr>
      </p:pic>
      <p:pic>
        <p:nvPicPr>
          <p:cNvPr id="406" name="Google Shape;406;p75"/>
          <p:cNvPicPr preferRelativeResize="0"/>
          <p:nvPr/>
        </p:nvPicPr>
        <p:blipFill>
          <a:blip r:embed="rId4">
            <a:alphaModFix/>
          </a:blip>
          <a:stretch>
            <a:fillRect/>
          </a:stretch>
        </p:blipFill>
        <p:spPr>
          <a:xfrm>
            <a:off x="4362450" y="3368401"/>
            <a:ext cx="7134225" cy="1819275"/>
          </a:xfrm>
          <a:prstGeom prst="rect">
            <a:avLst/>
          </a:prstGeom>
          <a:noFill/>
          <a:ln>
            <a:noFill/>
          </a:ln>
        </p:spPr>
      </p:pic>
      <p:pic>
        <p:nvPicPr>
          <p:cNvPr id="407" name="Google Shape;407;p75"/>
          <p:cNvPicPr preferRelativeResize="0"/>
          <p:nvPr/>
        </p:nvPicPr>
        <p:blipFill>
          <a:blip r:embed="rId5">
            <a:alphaModFix/>
          </a:blip>
          <a:stretch>
            <a:fillRect/>
          </a:stretch>
        </p:blipFill>
        <p:spPr>
          <a:xfrm>
            <a:off x="445950" y="1440864"/>
            <a:ext cx="3454399" cy="5181598"/>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pic>
        <p:nvPicPr>
          <p:cNvPr id="1349" name="Google Shape;1349;p174"/>
          <p:cNvPicPr preferRelativeResize="0"/>
          <p:nvPr/>
        </p:nvPicPr>
        <p:blipFill>
          <a:blip r:embed="rId3">
            <a:alphaModFix/>
          </a:blip>
          <a:stretch>
            <a:fillRect/>
          </a:stretch>
        </p:blipFill>
        <p:spPr>
          <a:xfrm>
            <a:off x="1748675" y="1180525"/>
            <a:ext cx="8694649" cy="4718950"/>
          </a:xfrm>
          <a:prstGeom prst="rect">
            <a:avLst/>
          </a:prstGeom>
          <a:noFill/>
          <a:ln>
            <a:noFill/>
          </a:ln>
        </p:spPr>
      </p:pic>
      <p:sp>
        <p:nvSpPr>
          <p:cNvPr id="1350" name="Google Shape;1350;p174"/>
          <p:cNvSpPr txBox="1"/>
          <p:nvPr>
            <p:ph type="title"/>
          </p:nvPr>
        </p:nvSpPr>
        <p:spPr>
          <a:xfrm>
            <a:off x="685800" y="685800"/>
            <a:ext cx="113700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Markdown</a:t>
            </a:r>
            <a:endParaRPr/>
          </a:p>
        </p:txBody>
      </p:sp>
      <p:pic>
        <p:nvPicPr>
          <p:cNvPr id="1351" name="Google Shape;1351;p174"/>
          <p:cNvPicPr preferRelativeResize="0"/>
          <p:nvPr/>
        </p:nvPicPr>
        <p:blipFill>
          <a:blip r:embed="rId4">
            <a:alphaModFix/>
          </a:blip>
          <a:stretch>
            <a:fillRect/>
          </a:stretch>
        </p:blipFill>
        <p:spPr>
          <a:xfrm>
            <a:off x="3962075" y="663675"/>
            <a:ext cx="1185150" cy="730049"/>
          </a:xfrm>
          <a:prstGeom prst="rect">
            <a:avLst/>
          </a:prstGeom>
          <a:noFill/>
          <a:ln>
            <a:noFill/>
          </a:ln>
        </p:spPr>
      </p:pic>
      <p:sp>
        <p:nvSpPr>
          <p:cNvPr id="1352" name="Google Shape;1352;p174"/>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75"/>
          <p:cNvSpPr txBox="1"/>
          <p:nvPr>
            <p:ph idx="1" type="body"/>
          </p:nvPr>
        </p:nvSpPr>
        <p:spPr>
          <a:xfrm>
            <a:off x="4381500" y="1382475"/>
            <a:ext cx="7124700" cy="42501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chemeClr val="dk1"/>
              </a:buClr>
              <a:buSzPts val="1600"/>
              <a:buFont typeface="Arial"/>
              <a:buNone/>
            </a:pPr>
            <a:r>
              <a:rPr b="1" lang="en-GB" sz="1800">
                <a:latin typeface="Proxima Nova"/>
                <a:ea typeface="Proxima Nova"/>
                <a:cs typeface="Proxima Nova"/>
                <a:sym typeface="Proxima Nova"/>
              </a:rPr>
              <a:t>GitHub repository:</a:t>
            </a:r>
            <a:endParaRPr b="1" sz="1800">
              <a:latin typeface="Proxima Nova"/>
              <a:ea typeface="Proxima Nova"/>
              <a:cs typeface="Proxima Nova"/>
              <a:sym typeface="Proxima Nova"/>
            </a:endParaRPr>
          </a:p>
          <a:p>
            <a:pPr indent="0" lvl="0" marL="0" rtl="0" algn="l">
              <a:spcBef>
                <a:spcPts val="0"/>
              </a:spcBef>
              <a:spcAft>
                <a:spcPts val="0"/>
              </a:spcAft>
              <a:buClr>
                <a:schemeClr val="dk1"/>
              </a:buClr>
              <a:buSzPts val="1600"/>
              <a:buFont typeface="Arial"/>
              <a:buNone/>
            </a:pPr>
            <a:r>
              <a:rPr lang="en-GB" sz="1800">
                <a:latin typeface="Courier New"/>
                <a:ea typeface="Courier New"/>
                <a:cs typeface="Courier New"/>
                <a:sym typeface="Courier New"/>
              </a:rPr>
              <a:t>https://github.com/mentorchita/Geocit134</a:t>
            </a:r>
            <a:endParaRPr b="1">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a:latin typeface="Proxima Nova"/>
                <a:ea typeface="Proxima Nova"/>
                <a:cs typeface="Proxima Nova"/>
                <a:sym typeface="Proxima Nova"/>
              </a:rPr>
              <a:t>Initial task (from readme.md):</a:t>
            </a:r>
            <a:endParaRPr b="1">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800">
              <a:latin typeface="Proxima Nova"/>
              <a:ea typeface="Proxima Nova"/>
              <a:cs typeface="Proxima Nova"/>
              <a:sym typeface="Proxima Nova"/>
            </a:endParaRPr>
          </a:p>
        </p:txBody>
      </p:sp>
      <p:sp>
        <p:nvSpPr>
          <p:cNvPr id="1358" name="Google Shape;1358;p175"/>
          <p:cNvSpPr txBox="1"/>
          <p:nvPr>
            <p:ph type="title"/>
          </p:nvPr>
        </p:nvSpPr>
        <p:spPr>
          <a:xfrm>
            <a:off x="365625" y="1382475"/>
            <a:ext cx="3942900" cy="1572300"/>
          </a:xfrm>
          <a:prstGeom prst="rect">
            <a:avLst/>
          </a:prstGeom>
          <a:noFill/>
          <a:ln>
            <a:noFill/>
          </a:ln>
        </p:spPr>
        <p:txBody>
          <a:bodyPr anchorCtr="0" anchor="t" bIns="45700" lIns="0" spcFirstLastPara="1" rIns="91425" wrap="square" tIns="45700">
            <a:noAutofit/>
          </a:bodyPr>
          <a:lstStyle/>
          <a:p>
            <a:pPr indent="0" lvl="0" marL="0" rtl="0" algn="ctr">
              <a:lnSpc>
                <a:spcPct val="70000"/>
              </a:lnSpc>
              <a:spcBef>
                <a:spcPts val="0"/>
              </a:spcBef>
              <a:spcAft>
                <a:spcPts val="0"/>
              </a:spcAft>
              <a:buClr>
                <a:srgbClr val="8E93FA"/>
              </a:buClr>
              <a:buSzPts val="4400"/>
              <a:buFont typeface="Proxima Nova Extrabold"/>
              <a:buNone/>
            </a:pPr>
            <a:r>
              <a:rPr lang="en-GB"/>
              <a:t>Manual deploy Geocitizen</a:t>
            </a:r>
            <a:endParaRPr/>
          </a:p>
          <a:p>
            <a:pPr indent="0" lvl="0" marL="0" rtl="0" algn="ctr">
              <a:lnSpc>
                <a:spcPct val="70000"/>
              </a:lnSpc>
              <a:spcBef>
                <a:spcPts val="0"/>
              </a:spcBef>
              <a:spcAft>
                <a:spcPts val="0"/>
              </a:spcAft>
              <a:buClr>
                <a:srgbClr val="8E93FA"/>
              </a:buClr>
              <a:buSzPts val="4400"/>
              <a:buFont typeface="Proxima Nova Extrabold"/>
              <a:buNone/>
            </a:pPr>
            <a:r>
              <a:rPr lang="en-GB"/>
              <a:t>Application</a:t>
            </a:r>
            <a:endParaRPr/>
          </a:p>
        </p:txBody>
      </p:sp>
      <p:sp>
        <p:nvSpPr>
          <p:cNvPr id="1359" name="Google Shape;1359;p175"/>
          <p:cNvSpPr txBox="1"/>
          <p:nvPr>
            <p:ph idx="2" type="body"/>
          </p:nvPr>
        </p:nvSpPr>
        <p:spPr>
          <a:xfrm>
            <a:off x="685800" y="3141675"/>
            <a:ext cx="3467100" cy="28182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1600"/>
              <a:buNone/>
            </a:pPr>
            <a:r>
              <a:rPr lang="en-GB" sz="2300">
                <a:latin typeface="Proxima Nova"/>
                <a:ea typeface="Proxima Nova"/>
                <a:cs typeface="Proxima Nova"/>
                <a:sym typeface="Proxima Nova"/>
              </a:rPr>
              <a:t>Deploy Application published on </a:t>
            </a:r>
            <a:endParaRPr sz="23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600"/>
              <a:buNone/>
            </a:pPr>
            <a:r>
              <a:rPr lang="en-GB" sz="2300">
                <a:latin typeface="Proxima Nova"/>
                <a:ea typeface="Proxima Nova"/>
                <a:cs typeface="Proxima Nova"/>
                <a:sym typeface="Proxima Nova"/>
              </a:rPr>
              <a:t>GitHub repository</a:t>
            </a:r>
            <a:endParaRPr sz="23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600"/>
              <a:buNone/>
            </a:pPr>
            <a:r>
              <a:t/>
            </a:r>
            <a:endParaRPr sz="18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600"/>
              <a:buNone/>
            </a:pPr>
            <a:r>
              <a:t/>
            </a:r>
            <a:endParaRPr sz="1800">
              <a:latin typeface="Courier New"/>
              <a:ea typeface="Courier New"/>
              <a:cs typeface="Courier New"/>
              <a:sym typeface="Courier New"/>
            </a:endParaRPr>
          </a:p>
        </p:txBody>
      </p:sp>
      <p:pic>
        <p:nvPicPr>
          <p:cNvPr id="1360" name="Google Shape;1360;p175"/>
          <p:cNvPicPr preferRelativeResize="0"/>
          <p:nvPr/>
        </p:nvPicPr>
        <p:blipFill>
          <a:blip r:embed="rId3">
            <a:alphaModFix/>
          </a:blip>
          <a:stretch>
            <a:fillRect/>
          </a:stretch>
        </p:blipFill>
        <p:spPr>
          <a:xfrm>
            <a:off x="4381488" y="2491563"/>
            <a:ext cx="7534275" cy="3400425"/>
          </a:xfrm>
          <a:prstGeom prst="rect">
            <a:avLst/>
          </a:prstGeom>
          <a:noFill/>
          <a:ln>
            <a:noFill/>
          </a:ln>
        </p:spPr>
      </p:pic>
      <p:sp>
        <p:nvSpPr>
          <p:cNvPr id="1361" name="Google Shape;1361;p175"/>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76"/>
          <p:cNvSpPr txBox="1"/>
          <p:nvPr>
            <p:ph idx="1" type="body"/>
          </p:nvPr>
        </p:nvSpPr>
        <p:spPr>
          <a:xfrm>
            <a:off x="4278850" y="1371600"/>
            <a:ext cx="7188900" cy="45180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Host operating system (host OS):</a:t>
            </a:r>
            <a:r>
              <a:rPr lang="en-GB" sz="1900">
                <a:latin typeface="Proxima Nova"/>
                <a:ea typeface="Proxima Nova"/>
                <a:cs typeface="Proxima Nova"/>
                <a:sym typeface="Proxima Nova"/>
              </a:rPr>
              <a:t> </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i="1" lang="en-GB" sz="1900">
                <a:latin typeface="Proxima Nova"/>
                <a:ea typeface="Proxima Nova"/>
                <a:cs typeface="Proxima Nova"/>
                <a:sym typeface="Proxima Nova"/>
              </a:rPr>
              <a:t>Windows, Mac OS X, Linux, and Oracle Solaris hosts</a:t>
            </a:r>
            <a:r>
              <a:rPr lang="en-GB" sz="1900">
                <a:latin typeface="Proxima Nova"/>
                <a:ea typeface="Proxima Nova"/>
                <a:cs typeface="Proxima Nova"/>
                <a:sym typeface="Proxima Nova"/>
              </a:rPr>
              <a:t>. </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b="1"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Guest operating system (guest OS):</a:t>
            </a:r>
            <a:endParaRPr b="1"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b="1"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lang="en-GB" sz="1900">
                <a:latin typeface="Proxima Nova"/>
                <a:ea typeface="Proxima Nova"/>
                <a:cs typeface="Proxima Nova"/>
                <a:sym typeface="Proxima Nova"/>
              </a:rPr>
              <a:t>x86/x64 OS such as DOS, Windows, OS/2, FreeBSD, and OpenBSD. </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Guest Additions:</a:t>
            </a:r>
            <a:r>
              <a:rPr lang="en-GB" sz="1900">
                <a:latin typeface="Proxima Nova"/>
                <a:ea typeface="Proxima Nova"/>
                <a:cs typeface="Proxima Nova"/>
                <a:sym typeface="Proxima Nova"/>
              </a:rPr>
              <a:t> </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lang="en-GB" sz="1900">
                <a:latin typeface="Proxima Nova"/>
                <a:ea typeface="Proxima Nova"/>
                <a:cs typeface="Proxima Nova"/>
                <a:sym typeface="Proxima Nova"/>
              </a:rPr>
              <a:t>special software packages installed inside a VM to improve performance of the guest OS and to add extra features.</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900">
              <a:latin typeface="Proxima Nova"/>
              <a:ea typeface="Proxima Nova"/>
              <a:cs typeface="Proxima Nova"/>
              <a:sym typeface="Proxima Nova"/>
            </a:endParaRPr>
          </a:p>
        </p:txBody>
      </p:sp>
      <p:sp>
        <p:nvSpPr>
          <p:cNvPr id="1367" name="Google Shape;1367;p17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Oracle VM VirtualBox</a:t>
            </a:r>
            <a:endParaRPr/>
          </a:p>
        </p:txBody>
      </p:sp>
      <p:pic>
        <p:nvPicPr>
          <p:cNvPr id="1368" name="Google Shape;1368;p176"/>
          <p:cNvPicPr preferRelativeResize="0"/>
          <p:nvPr/>
        </p:nvPicPr>
        <p:blipFill>
          <a:blip r:embed="rId3">
            <a:alphaModFix/>
          </a:blip>
          <a:stretch>
            <a:fillRect/>
          </a:stretch>
        </p:blipFill>
        <p:spPr>
          <a:xfrm>
            <a:off x="685800" y="1944763"/>
            <a:ext cx="3371675" cy="3371675"/>
          </a:xfrm>
          <a:prstGeom prst="rect">
            <a:avLst/>
          </a:prstGeom>
          <a:noFill/>
          <a:ln>
            <a:noFill/>
          </a:ln>
        </p:spPr>
      </p:pic>
      <p:sp>
        <p:nvSpPr>
          <p:cNvPr id="1369" name="Google Shape;1369;p176"/>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77"/>
          <p:cNvSpPr txBox="1"/>
          <p:nvPr>
            <p:ph idx="1" type="body"/>
          </p:nvPr>
        </p:nvSpPr>
        <p:spPr>
          <a:xfrm>
            <a:off x="685800" y="1819088"/>
            <a:ext cx="1467000" cy="8100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rgbClr val="8E93FA"/>
              </a:buClr>
              <a:buSzPts val="1600"/>
              <a:buNone/>
            </a:pPr>
            <a:r>
              <a:rPr lang="en-GB"/>
              <a:t>Clone correct repository</a:t>
            </a:r>
            <a:endParaRPr/>
          </a:p>
        </p:txBody>
      </p:sp>
      <p:sp>
        <p:nvSpPr>
          <p:cNvPr id="1375" name="Google Shape;1375;p177"/>
          <p:cNvSpPr txBox="1"/>
          <p:nvPr>
            <p:ph idx="2" type="body"/>
          </p:nvPr>
        </p:nvSpPr>
        <p:spPr>
          <a:xfrm>
            <a:off x="2895600" y="1819088"/>
            <a:ext cx="1467000" cy="8100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rgbClr val="8E93FA"/>
              </a:buClr>
              <a:buSzPts val="1600"/>
              <a:buNone/>
            </a:pPr>
            <a:r>
              <a:rPr lang="en-GB"/>
              <a:t>Oracle VM VirtualBox</a:t>
            </a:r>
            <a:endParaRPr/>
          </a:p>
        </p:txBody>
      </p:sp>
      <p:sp>
        <p:nvSpPr>
          <p:cNvPr id="1376" name="Google Shape;1376;p177"/>
          <p:cNvSpPr txBox="1"/>
          <p:nvPr>
            <p:ph idx="3" type="body"/>
          </p:nvPr>
        </p:nvSpPr>
        <p:spPr>
          <a:xfrm>
            <a:off x="5107788" y="1760675"/>
            <a:ext cx="1467000" cy="8100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rgbClr val="8E93FA"/>
              </a:buClr>
              <a:buSzPts val="1600"/>
              <a:buNone/>
            </a:pPr>
            <a:r>
              <a:rPr lang="en-GB"/>
              <a:t>Deploy App to localhost on </a:t>
            </a:r>
            <a:endParaRPr/>
          </a:p>
          <a:p>
            <a:pPr indent="0" lvl="0" marL="0" rtl="0" algn="l">
              <a:spcBef>
                <a:spcPts val="0"/>
              </a:spcBef>
              <a:spcAft>
                <a:spcPts val="0"/>
              </a:spcAft>
              <a:buClr>
                <a:srgbClr val="8E93FA"/>
              </a:buClr>
              <a:buSzPts val="1600"/>
              <a:buNone/>
            </a:pPr>
            <a:r>
              <a:rPr lang="en-GB"/>
              <a:t>Ubuntu16 VM</a:t>
            </a:r>
            <a:endParaRPr/>
          </a:p>
        </p:txBody>
      </p:sp>
      <p:sp>
        <p:nvSpPr>
          <p:cNvPr id="1377" name="Google Shape;1377;p177"/>
          <p:cNvSpPr txBox="1"/>
          <p:nvPr>
            <p:ph idx="4" type="body"/>
          </p:nvPr>
        </p:nvSpPr>
        <p:spPr>
          <a:xfrm>
            <a:off x="7321177" y="1760675"/>
            <a:ext cx="1715100" cy="8100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rgbClr val="8E93FA"/>
              </a:buClr>
              <a:buSzPts val="1600"/>
              <a:buNone/>
            </a:pPr>
            <a:r>
              <a:rPr lang="en-GB"/>
              <a:t>Create and configure 2 connected VMs</a:t>
            </a:r>
            <a:endParaRPr/>
          </a:p>
        </p:txBody>
      </p:sp>
      <p:sp>
        <p:nvSpPr>
          <p:cNvPr id="1378" name="Google Shape;1378;p177"/>
          <p:cNvSpPr txBox="1"/>
          <p:nvPr>
            <p:ph idx="5" type="body"/>
          </p:nvPr>
        </p:nvSpPr>
        <p:spPr>
          <a:xfrm>
            <a:off x="9515475" y="1760675"/>
            <a:ext cx="1467000" cy="8100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rgbClr val="8E93FA"/>
              </a:buClr>
              <a:buSzPts val="1600"/>
              <a:buNone/>
            </a:pPr>
            <a:r>
              <a:rPr lang="en-GB"/>
              <a:t>Create readme.md</a:t>
            </a:r>
            <a:endParaRPr/>
          </a:p>
        </p:txBody>
      </p:sp>
      <p:sp>
        <p:nvSpPr>
          <p:cNvPr id="1379" name="Google Shape;1379;p177"/>
          <p:cNvSpPr txBox="1"/>
          <p:nvPr>
            <p:ph idx="6" type="body"/>
          </p:nvPr>
        </p:nvSpPr>
        <p:spPr>
          <a:xfrm>
            <a:off x="685800" y="3076575"/>
            <a:ext cx="1981200" cy="2276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1400"/>
              <a:buNone/>
            </a:pPr>
            <a:r>
              <a:rPr lang="en-GB" sz="1300">
                <a:latin typeface="Courier New"/>
                <a:ea typeface="Courier New"/>
                <a:cs typeface="Courier New"/>
                <a:sym typeface="Courier New"/>
              </a:rPr>
              <a:t>git clone https://github.com/mentorchita/Geocit134.git</a:t>
            </a:r>
            <a:endParaRPr sz="1300">
              <a:latin typeface="Courier New"/>
              <a:ea typeface="Courier New"/>
              <a:cs typeface="Courier New"/>
              <a:sym typeface="Courier New"/>
            </a:endParaRPr>
          </a:p>
        </p:txBody>
      </p:sp>
      <p:sp>
        <p:nvSpPr>
          <p:cNvPr id="1380" name="Google Shape;1380;p177"/>
          <p:cNvSpPr txBox="1"/>
          <p:nvPr>
            <p:ph idx="7" type="body"/>
          </p:nvPr>
        </p:nvSpPr>
        <p:spPr>
          <a:xfrm>
            <a:off x="2895600" y="3076575"/>
            <a:ext cx="1981200" cy="25461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1400"/>
              <a:buNone/>
            </a:pPr>
            <a:r>
              <a:rPr b="1" lang="en-GB">
                <a:latin typeface="Proxima Nova"/>
                <a:ea typeface="Proxima Nova"/>
                <a:cs typeface="Proxima Nova"/>
                <a:sym typeface="Proxima Nova"/>
              </a:rPr>
              <a:t>Create VM (4G RAM)</a:t>
            </a:r>
            <a:endParaRPr b="1">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400"/>
              <a:buNone/>
            </a:pPr>
            <a:r>
              <a:t/>
            </a:r>
            <a:endParaRPr sz="500">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OS Ubuntu 16 Desktop</a:t>
            </a:r>
            <a:endParaRPr>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400"/>
              <a:buNone/>
            </a:pPr>
            <a:r>
              <a:t/>
            </a:r>
            <a:endParaRPr>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400"/>
              <a:buNone/>
            </a:pPr>
            <a:r>
              <a:rPr b="1" lang="en-GB">
                <a:latin typeface="Proxima Nova"/>
                <a:ea typeface="Proxima Nova"/>
                <a:cs typeface="Proxima Nova"/>
                <a:sym typeface="Proxima Nova"/>
              </a:rPr>
              <a:t>Install and configure </a:t>
            </a:r>
            <a:endParaRPr b="1">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400"/>
              <a:buNone/>
            </a:pPr>
            <a:r>
              <a:t/>
            </a:r>
            <a:endParaRPr b="1" sz="500">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OpenSSH Server</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 Oracle Java SDK 8</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 Apache Tomcat 9.0.58</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 Apache Maven 3.3.9</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PostgreSQL 9.2.24</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t/>
            </a:r>
            <a:endParaRPr>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400"/>
              <a:buNone/>
            </a:pPr>
            <a:r>
              <a:t/>
            </a:r>
            <a:endParaRPr/>
          </a:p>
        </p:txBody>
      </p:sp>
      <p:sp>
        <p:nvSpPr>
          <p:cNvPr id="1381" name="Google Shape;1381;p177"/>
          <p:cNvSpPr txBox="1"/>
          <p:nvPr>
            <p:ph idx="8" type="body"/>
          </p:nvPr>
        </p:nvSpPr>
        <p:spPr>
          <a:xfrm>
            <a:off x="5114925" y="3076574"/>
            <a:ext cx="1981200" cy="2276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1400"/>
              <a:buNone/>
            </a:pPr>
            <a:r>
              <a:rPr b="1" lang="en-GB">
                <a:latin typeface="Proxima Nova"/>
                <a:ea typeface="Proxima Nova"/>
                <a:cs typeface="Proxima Nova"/>
                <a:sym typeface="Proxima Nova"/>
              </a:rPr>
              <a:t>Fix bugs</a:t>
            </a:r>
            <a:endParaRPr b="1">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t/>
            </a:r>
            <a:endParaRPr sz="500">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old java repository bugs</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developers bugs</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t/>
            </a:r>
            <a:endParaRPr>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400"/>
              <a:buNone/>
            </a:pPr>
            <a:r>
              <a:rPr b="1" lang="en-GB">
                <a:latin typeface="Proxima Nova"/>
                <a:ea typeface="Proxima Nova"/>
                <a:cs typeface="Proxima Nova"/>
                <a:sym typeface="Proxima Nova"/>
              </a:rPr>
              <a:t>Add correct</a:t>
            </a:r>
            <a:endParaRPr b="1">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400"/>
              <a:buNone/>
            </a:pPr>
            <a:r>
              <a:t/>
            </a:r>
            <a:endParaRPr sz="500">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server`s  ip-address</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database and gmail credentials</a:t>
            </a:r>
            <a:endParaRPr>
              <a:latin typeface="Proxima Nova"/>
              <a:ea typeface="Proxima Nova"/>
              <a:cs typeface="Proxima Nova"/>
              <a:sym typeface="Proxima Nova"/>
            </a:endParaRPr>
          </a:p>
        </p:txBody>
      </p:sp>
      <p:sp>
        <p:nvSpPr>
          <p:cNvPr id="1382" name="Google Shape;1382;p177"/>
          <p:cNvSpPr txBox="1"/>
          <p:nvPr>
            <p:ph idx="9" type="body"/>
          </p:nvPr>
        </p:nvSpPr>
        <p:spPr>
          <a:xfrm>
            <a:off x="7315200" y="3076575"/>
            <a:ext cx="1981200" cy="3095700"/>
          </a:xfrm>
          <a:prstGeom prst="rect">
            <a:avLst/>
          </a:prstGeom>
          <a:noFill/>
          <a:ln>
            <a:noFill/>
          </a:ln>
        </p:spPr>
        <p:txBody>
          <a:bodyPr anchorCtr="0" anchor="t" bIns="45700" lIns="0" spcFirstLastPara="1" rIns="91425" wrap="square" tIns="45700">
            <a:noAutofit/>
          </a:bodyPr>
          <a:lstStyle/>
          <a:p>
            <a:pPr indent="0" lvl="0" marL="0" rtl="0" algn="ctr">
              <a:lnSpc>
                <a:spcPct val="100000"/>
              </a:lnSpc>
              <a:spcBef>
                <a:spcPts val="0"/>
              </a:spcBef>
              <a:spcAft>
                <a:spcPts val="0"/>
              </a:spcAft>
              <a:buClr>
                <a:schemeClr val="dk1"/>
              </a:buClr>
              <a:buSzPts val="1400"/>
              <a:buNone/>
            </a:pPr>
            <a:r>
              <a:rPr b="1" lang="en-GB">
                <a:latin typeface="Proxima Nova"/>
                <a:ea typeface="Proxima Nova"/>
                <a:cs typeface="Proxima Nova"/>
                <a:sym typeface="Proxima Nova"/>
              </a:rPr>
              <a:t>VM1 (Apache Tomcat Server) (1-2 Gb RAM):</a:t>
            </a:r>
            <a:endParaRPr b="1">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b="1" i="1" lang="en-GB">
                <a:latin typeface="Proxima Nova"/>
                <a:ea typeface="Proxima Nova"/>
                <a:cs typeface="Proxima Nova"/>
                <a:sym typeface="Proxima Nova"/>
              </a:rPr>
              <a:t>Ubuntu 16.04 Server</a:t>
            </a:r>
            <a:r>
              <a:rPr lang="en-GB">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OpenSSH Server</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Oracle Java SDK 8</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Apache Tomcat/9.0.58</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Apache Maven 3.3.9</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b="1" lang="en-GB">
                <a:latin typeface="Proxima Nova"/>
                <a:ea typeface="Proxima Nova"/>
                <a:cs typeface="Proxima Nova"/>
                <a:sym typeface="Proxima Nova"/>
              </a:rPr>
              <a:t>VM2 (PostgreSQL Database Server) (1 Gb RAM):</a:t>
            </a:r>
            <a:endParaRPr b="1">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b="1" i="1" lang="en-GB">
                <a:latin typeface="Proxima Nova"/>
                <a:ea typeface="Proxima Nova"/>
                <a:cs typeface="Proxima Nova"/>
                <a:sym typeface="Proxima Nova"/>
              </a:rPr>
              <a:t>CentOS 7.9.2009 </a:t>
            </a:r>
            <a:endParaRPr b="1" i="1">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OpenSSH Server</a:t>
            </a:r>
            <a:endParaRPr>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PostgreSQL 9.2.24</a:t>
            </a:r>
            <a:endParaRPr>
              <a:latin typeface="Proxima Nova"/>
              <a:ea typeface="Proxima Nova"/>
              <a:cs typeface="Proxima Nova"/>
              <a:sym typeface="Proxima Nova"/>
            </a:endParaRPr>
          </a:p>
        </p:txBody>
      </p:sp>
      <p:sp>
        <p:nvSpPr>
          <p:cNvPr id="1383" name="Google Shape;1383;p177"/>
          <p:cNvSpPr txBox="1"/>
          <p:nvPr>
            <p:ph idx="13" type="body"/>
          </p:nvPr>
        </p:nvSpPr>
        <p:spPr>
          <a:xfrm>
            <a:off x="9515475" y="3076574"/>
            <a:ext cx="1981200" cy="2276400"/>
          </a:xfrm>
          <a:prstGeom prst="rect">
            <a:avLst/>
          </a:prstGeom>
          <a:noFill/>
          <a:ln>
            <a:noFill/>
          </a:ln>
        </p:spPr>
        <p:txBody>
          <a:bodyPr anchorCtr="0" anchor="t" bIns="45700" lIns="0" spcFirstLastPara="1" rIns="91425" wrap="square" tIns="45700">
            <a:noAutofit/>
          </a:bodyPr>
          <a:lstStyle/>
          <a:p>
            <a:pPr indent="0" lvl="0" marL="0" rtl="0" algn="ctr">
              <a:lnSpc>
                <a:spcPct val="100000"/>
              </a:lnSpc>
              <a:spcBef>
                <a:spcPts val="0"/>
              </a:spcBef>
              <a:spcAft>
                <a:spcPts val="0"/>
              </a:spcAft>
              <a:buClr>
                <a:schemeClr val="dk1"/>
              </a:buClr>
              <a:buSzPts val="1400"/>
              <a:buNone/>
            </a:pPr>
            <a:r>
              <a:rPr b="1" lang="en-GB">
                <a:latin typeface="Proxima Nova"/>
                <a:ea typeface="Proxima Nova"/>
                <a:cs typeface="Proxima Nova"/>
                <a:sym typeface="Proxima Nova"/>
              </a:rPr>
              <a:t>Create readme</a:t>
            </a:r>
            <a:endParaRPr b="1">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t/>
            </a:r>
            <a:endParaRPr sz="500">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400"/>
              <a:buNone/>
            </a:pPr>
            <a:r>
              <a:rPr lang="en-GB">
                <a:latin typeface="Proxima Nova"/>
                <a:ea typeface="Proxima Nova"/>
                <a:cs typeface="Proxima Nova"/>
                <a:sym typeface="Proxima Nova"/>
              </a:rPr>
              <a:t>describe the process of manual deploy application on GitHub Markdown</a:t>
            </a:r>
            <a:endParaRPr>
              <a:latin typeface="Proxima Nova"/>
              <a:ea typeface="Proxima Nova"/>
              <a:cs typeface="Proxima Nova"/>
              <a:sym typeface="Proxima Nova"/>
            </a:endParaRPr>
          </a:p>
        </p:txBody>
      </p:sp>
      <p:sp>
        <p:nvSpPr>
          <p:cNvPr id="1384" name="Google Shape;1384;p17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Geocitizen</a:t>
            </a:r>
            <a:endParaRPr/>
          </a:p>
        </p:txBody>
      </p:sp>
      <p:pic>
        <p:nvPicPr>
          <p:cNvPr id="1385" name="Google Shape;1385;p177"/>
          <p:cNvPicPr preferRelativeResize="0"/>
          <p:nvPr/>
        </p:nvPicPr>
        <p:blipFill>
          <a:blip r:embed="rId3">
            <a:alphaModFix/>
          </a:blip>
          <a:stretch>
            <a:fillRect/>
          </a:stretch>
        </p:blipFill>
        <p:spPr>
          <a:xfrm>
            <a:off x="3813867" y="497225"/>
            <a:ext cx="1062925" cy="1062950"/>
          </a:xfrm>
          <a:prstGeom prst="rect">
            <a:avLst/>
          </a:prstGeom>
          <a:noFill/>
          <a:ln>
            <a:noFill/>
          </a:ln>
        </p:spPr>
      </p:pic>
      <p:sp>
        <p:nvSpPr>
          <p:cNvPr id="1386" name="Google Shape;1386;p177"/>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78"/>
          <p:cNvSpPr txBox="1"/>
          <p:nvPr>
            <p:ph type="title"/>
          </p:nvPr>
        </p:nvSpPr>
        <p:spPr>
          <a:xfrm>
            <a:off x="685800" y="685800"/>
            <a:ext cx="111108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Deploy App to localhost on Ubuntu 16 VM</a:t>
            </a:r>
            <a:endParaRPr/>
          </a:p>
          <a:p>
            <a:pPr indent="0" lvl="0" marL="0" rtl="0" algn="l">
              <a:lnSpc>
                <a:spcPct val="70000"/>
              </a:lnSpc>
              <a:spcBef>
                <a:spcPts val="0"/>
              </a:spcBef>
              <a:spcAft>
                <a:spcPts val="0"/>
              </a:spcAft>
              <a:buClr>
                <a:srgbClr val="8E93FA"/>
              </a:buClr>
              <a:buSzPts val="4400"/>
              <a:buFont typeface="Proxima Nova Extrabold"/>
              <a:buNone/>
            </a:pPr>
            <a:r>
              <a:t/>
            </a:r>
            <a:endParaRPr/>
          </a:p>
        </p:txBody>
      </p:sp>
      <p:pic>
        <p:nvPicPr>
          <p:cNvPr id="1392" name="Google Shape;1392;p178"/>
          <p:cNvPicPr preferRelativeResize="0"/>
          <p:nvPr/>
        </p:nvPicPr>
        <p:blipFill>
          <a:blip r:embed="rId3">
            <a:alphaModFix/>
          </a:blip>
          <a:stretch>
            <a:fillRect/>
          </a:stretch>
        </p:blipFill>
        <p:spPr>
          <a:xfrm>
            <a:off x="1312425" y="1371600"/>
            <a:ext cx="9287275" cy="4534025"/>
          </a:xfrm>
          <a:prstGeom prst="rect">
            <a:avLst/>
          </a:prstGeom>
          <a:noFill/>
          <a:ln>
            <a:noFill/>
          </a:ln>
        </p:spPr>
      </p:pic>
      <p:sp>
        <p:nvSpPr>
          <p:cNvPr id="1393" name="Google Shape;1393;p178"/>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79"/>
          <p:cNvSpPr txBox="1"/>
          <p:nvPr>
            <p:ph type="title"/>
          </p:nvPr>
        </p:nvSpPr>
        <p:spPr>
          <a:xfrm>
            <a:off x="685800" y="685800"/>
            <a:ext cx="111108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Run App on localhost inside Ubuntu 16 VM</a:t>
            </a:r>
            <a:endParaRPr/>
          </a:p>
          <a:p>
            <a:pPr indent="0" lvl="0" marL="0" rtl="0" algn="l">
              <a:lnSpc>
                <a:spcPct val="70000"/>
              </a:lnSpc>
              <a:spcBef>
                <a:spcPts val="0"/>
              </a:spcBef>
              <a:spcAft>
                <a:spcPts val="0"/>
              </a:spcAft>
              <a:buClr>
                <a:srgbClr val="8E93FA"/>
              </a:buClr>
              <a:buSzPts val="4400"/>
              <a:buFont typeface="Proxima Nova Extrabold"/>
              <a:buNone/>
            </a:pPr>
            <a:r>
              <a:t/>
            </a:r>
            <a:endParaRPr/>
          </a:p>
        </p:txBody>
      </p:sp>
      <p:pic>
        <p:nvPicPr>
          <p:cNvPr id="1399" name="Google Shape;1399;p179"/>
          <p:cNvPicPr preferRelativeResize="0"/>
          <p:nvPr/>
        </p:nvPicPr>
        <p:blipFill>
          <a:blip r:embed="rId3">
            <a:alphaModFix/>
          </a:blip>
          <a:stretch>
            <a:fillRect/>
          </a:stretch>
        </p:blipFill>
        <p:spPr>
          <a:xfrm>
            <a:off x="2435875" y="1285350"/>
            <a:ext cx="7320251" cy="4950100"/>
          </a:xfrm>
          <a:prstGeom prst="rect">
            <a:avLst/>
          </a:prstGeom>
          <a:noFill/>
          <a:ln>
            <a:noFill/>
          </a:ln>
        </p:spPr>
      </p:pic>
      <p:sp>
        <p:nvSpPr>
          <p:cNvPr id="1400" name="Google Shape;1400;p179"/>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80"/>
          <p:cNvSpPr txBox="1"/>
          <p:nvPr>
            <p:ph type="title"/>
          </p:nvPr>
        </p:nvSpPr>
        <p:spPr>
          <a:xfrm>
            <a:off x="685800" y="685800"/>
            <a:ext cx="111108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Bugs and fixes to Geocitizen</a:t>
            </a:r>
            <a:endParaRPr/>
          </a:p>
          <a:p>
            <a:pPr indent="0" lvl="0" marL="0" rtl="0" algn="l">
              <a:lnSpc>
                <a:spcPct val="70000"/>
              </a:lnSpc>
              <a:spcBef>
                <a:spcPts val="0"/>
              </a:spcBef>
              <a:spcAft>
                <a:spcPts val="0"/>
              </a:spcAft>
              <a:buClr>
                <a:srgbClr val="8E93FA"/>
              </a:buClr>
              <a:buSzPts val="4400"/>
              <a:buFont typeface="Proxima Nova Extrabold"/>
              <a:buNone/>
            </a:pPr>
            <a:r>
              <a:t/>
            </a:r>
            <a:endParaRPr/>
          </a:p>
        </p:txBody>
      </p:sp>
      <p:sp>
        <p:nvSpPr>
          <p:cNvPr id="1406" name="Google Shape;1406;p180"/>
          <p:cNvSpPr txBox="1"/>
          <p:nvPr>
            <p:ph idx="1" type="body"/>
          </p:nvPr>
        </p:nvSpPr>
        <p:spPr>
          <a:xfrm>
            <a:off x="685800" y="1371600"/>
            <a:ext cx="10782000" cy="45180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1. </a:t>
            </a:r>
            <a:r>
              <a:rPr lang="en-GB" sz="1900">
                <a:latin typeface="Proxima Nova"/>
                <a:ea typeface="Proxima Nova"/>
                <a:cs typeface="Proxima Nova"/>
                <a:sym typeface="Proxima Nova"/>
              </a:rPr>
              <a:t>Repositories changed from date of release</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0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lang="en-GB" sz="1900">
                <a:latin typeface="Proxima Nova"/>
                <a:ea typeface="Proxima Nova"/>
                <a:cs typeface="Proxima Nova"/>
                <a:sym typeface="Proxima Nova"/>
              </a:rPr>
              <a:t>replace </a:t>
            </a:r>
            <a:r>
              <a:rPr lang="en-GB" sz="1700">
                <a:latin typeface="Courier New"/>
                <a:ea typeface="Courier New"/>
                <a:cs typeface="Courier New"/>
                <a:sym typeface="Courier New"/>
              </a:rPr>
              <a:t>http://repo.spring.io</a:t>
            </a:r>
            <a:r>
              <a:rPr lang="en-GB" sz="1900">
                <a:latin typeface="Proxima Nova"/>
                <a:ea typeface="Proxima Nova"/>
                <a:cs typeface="Proxima Nova"/>
                <a:sym typeface="Proxima Nova"/>
              </a:rPr>
              <a:t> with </a:t>
            </a:r>
            <a:r>
              <a:rPr lang="en-GB" sz="1700">
                <a:latin typeface="Courier New"/>
                <a:ea typeface="Courier New"/>
                <a:cs typeface="Courier New"/>
                <a:sym typeface="Courier New"/>
              </a:rPr>
              <a:t>https://repo.spring.io</a:t>
            </a:r>
            <a:endParaRPr sz="17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2000"/>
              <a:buNone/>
            </a:pPr>
            <a:r>
              <a:t/>
            </a:r>
            <a:endParaRPr sz="10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2. </a:t>
            </a:r>
            <a:r>
              <a:rPr lang="en-GB" sz="1900">
                <a:latin typeface="Proxima Nova"/>
                <a:ea typeface="Proxima Nova"/>
                <a:cs typeface="Proxima Nova"/>
                <a:sym typeface="Proxima Nova"/>
              </a:rPr>
              <a:t>Remove unused local repository section</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0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lang="en-GB" sz="1700">
                <a:latin typeface="Courier New"/>
                <a:ea typeface="Courier New"/>
                <a:cs typeface="Courier New"/>
                <a:sym typeface="Courier New"/>
              </a:rPr>
              <a:t>&lt;distributionManagement&gt; … &lt;/distributionManagement&gt;</a:t>
            </a:r>
            <a:endParaRPr sz="17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2000"/>
              <a:buNone/>
            </a:pPr>
            <a:r>
              <a:t/>
            </a:r>
            <a:endParaRPr sz="10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3. </a:t>
            </a:r>
            <a:r>
              <a:rPr lang="en-GB" sz="1900">
                <a:latin typeface="Proxima Nova"/>
                <a:ea typeface="Proxima Nova"/>
                <a:cs typeface="Proxima Nova"/>
                <a:sym typeface="Proxima Nova"/>
              </a:rPr>
              <a:t>Remove </a:t>
            </a:r>
            <a:r>
              <a:rPr lang="en-GB" sz="1700">
                <a:latin typeface="Courier New"/>
                <a:ea typeface="Courier New"/>
                <a:cs typeface="Courier New"/>
                <a:sym typeface="Courier New"/>
              </a:rPr>
              <a:t>localhost</a:t>
            </a:r>
            <a:r>
              <a:rPr lang="en-GB" sz="1900">
                <a:latin typeface="Proxima Nova"/>
                <a:ea typeface="Proxima Nova"/>
                <a:cs typeface="Proxima Nova"/>
                <a:sym typeface="Proxima Nova"/>
              </a:rPr>
              <a:t> adresse from project </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0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4.</a:t>
            </a:r>
            <a:r>
              <a:rPr lang="en-GB" sz="1900">
                <a:latin typeface="Proxima Nova"/>
                <a:ea typeface="Proxima Nova"/>
                <a:cs typeface="Proxima Nova"/>
                <a:sym typeface="Proxima Nova"/>
              </a:rPr>
              <a:t> Add real Apache Tomcat Application Server and PostgreSQL Database Server ip-adresse.</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0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5.</a:t>
            </a:r>
            <a:r>
              <a:rPr lang="en-GB" sz="1900">
                <a:latin typeface="Proxima Nova"/>
                <a:ea typeface="Proxima Nova"/>
                <a:cs typeface="Proxima Nova"/>
                <a:sym typeface="Proxima Nova"/>
              </a:rPr>
              <a:t> Add database credentials.</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0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6.</a:t>
            </a:r>
            <a:r>
              <a:rPr lang="en-GB" sz="1900">
                <a:latin typeface="Proxima Nova"/>
                <a:ea typeface="Proxima Nova"/>
                <a:cs typeface="Proxima Nova"/>
                <a:sym typeface="Proxima Nova"/>
              </a:rPr>
              <a:t> Add Gmail credential fixes.</a:t>
            </a:r>
            <a:endParaRPr sz="19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t/>
            </a:r>
            <a:endParaRPr sz="10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2000"/>
              <a:buNone/>
            </a:pPr>
            <a:r>
              <a:rPr b="1" lang="en-GB" sz="1900">
                <a:latin typeface="Proxima Nova"/>
                <a:ea typeface="Proxima Nova"/>
                <a:cs typeface="Proxima Nova"/>
                <a:sym typeface="Proxima Nova"/>
              </a:rPr>
              <a:t>7. </a:t>
            </a:r>
            <a:r>
              <a:rPr lang="en-GB" sz="1900">
                <a:latin typeface="Proxima Nova"/>
                <a:ea typeface="Proxima Nova"/>
                <a:cs typeface="Proxima Nova"/>
                <a:sym typeface="Proxima Nova"/>
              </a:rPr>
              <a:t>Correct favicon path with correct one.</a:t>
            </a:r>
            <a:endParaRPr sz="1900">
              <a:latin typeface="Proxima Nova"/>
              <a:ea typeface="Proxima Nova"/>
              <a:cs typeface="Proxima Nova"/>
              <a:sym typeface="Proxima Nova"/>
            </a:endParaRPr>
          </a:p>
        </p:txBody>
      </p:sp>
      <p:sp>
        <p:nvSpPr>
          <p:cNvPr id="1407" name="Google Shape;1407;p180"/>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81"/>
          <p:cNvSpPr txBox="1"/>
          <p:nvPr>
            <p:ph type="title"/>
          </p:nvPr>
        </p:nvSpPr>
        <p:spPr>
          <a:xfrm>
            <a:off x="685800" y="685800"/>
            <a:ext cx="111108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Deploy App on 2 VMs</a:t>
            </a:r>
            <a:endParaRPr/>
          </a:p>
        </p:txBody>
      </p:sp>
      <p:pic>
        <p:nvPicPr>
          <p:cNvPr id="1413" name="Google Shape;1413;p181"/>
          <p:cNvPicPr preferRelativeResize="0"/>
          <p:nvPr/>
        </p:nvPicPr>
        <p:blipFill>
          <a:blip r:embed="rId3">
            <a:alphaModFix/>
          </a:blip>
          <a:stretch>
            <a:fillRect/>
          </a:stretch>
        </p:blipFill>
        <p:spPr>
          <a:xfrm>
            <a:off x="1500275" y="1265225"/>
            <a:ext cx="8438426" cy="5111658"/>
          </a:xfrm>
          <a:prstGeom prst="rect">
            <a:avLst/>
          </a:prstGeom>
          <a:noFill/>
          <a:ln>
            <a:noFill/>
          </a:ln>
        </p:spPr>
      </p:pic>
      <p:sp>
        <p:nvSpPr>
          <p:cNvPr id="1414" name="Google Shape;1414;p181"/>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82"/>
          <p:cNvSpPr txBox="1"/>
          <p:nvPr>
            <p:ph type="title"/>
          </p:nvPr>
        </p:nvSpPr>
        <p:spPr>
          <a:xfrm>
            <a:off x="685800" y="685800"/>
            <a:ext cx="111108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Deploy application script</a:t>
            </a:r>
            <a:endParaRPr/>
          </a:p>
          <a:p>
            <a:pPr indent="0" lvl="0" marL="0" rtl="0" algn="l">
              <a:lnSpc>
                <a:spcPct val="70000"/>
              </a:lnSpc>
              <a:spcBef>
                <a:spcPts val="0"/>
              </a:spcBef>
              <a:spcAft>
                <a:spcPts val="0"/>
              </a:spcAft>
              <a:buClr>
                <a:srgbClr val="8E93FA"/>
              </a:buClr>
              <a:buSzPts val="4400"/>
              <a:buFont typeface="Proxima Nova Extrabold"/>
              <a:buNone/>
            </a:pPr>
            <a:r>
              <a:t/>
            </a:r>
            <a:endParaRPr/>
          </a:p>
        </p:txBody>
      </p:sp>
      <p:pic>
        <p:nvPicPr>
          <p:cNvPr id="1420" name="Google Shape;1420;p182"/>
          <p:cNvPicPr preferRelativeResize="0"/>
          <p:nvPr/>
        </p:nvPicPr>
        <p:blipFill>
          <a:blip r:embed="rId3">
            <a:alphaModFix/>
          </a:blip>
          <a:stretch>
            <a:fillRect/>
          </a:stretch>
        </p:blipFill>
        <p:spPr>
          <a:xfrm>
            <a:off x="689450" y="1308350"/>
            <a:ext cx="9223776" cy="5021275"/>
          </a:xfrm>
          <a:prstGeom prst="rect">
            <a:avLst/>
          </a:prstGeom>
          <a:noFill/>
          <a:ln>
            <a:noFill/>
          </a:ln>
        </p:spPr>
      </p:pic>
      <p:sp>
        <p:nvSpPr>
          <p:cNvPr id="1421" name="Google Shape;1421;p182"/>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83"/>
          <p:cNvSpPr txBox="1"/>
          <p:nvPr>
            <p:ph type="title"/>
          </p:nvPr>
        </p:nvSpPr>
        <p:spPr>
          <a:xfrm>
            <a:off x="685800" y="685800"/>
            <a:ext cx="111108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Deploy App on 2 VMs with script</a:t>
            </a:r>
            <a:endParaRPr/>
          </a:p>
        </p:txBody>
      </p:sp>
      <p:pic>
        <p:nvPicPr>
          <p:cNvPr id="1427" name="Google Shape;1427;p183"/>
          <p:cNvPicPr preferRelativeResize="0"/>
          <p:nvPr/>
        </p:nvPicPr>
        <p:blipFill>
          <a:blip r:embed="rId3">
            <a:alphaModFix/>
          </a:blip>
          <a:stretch>
            <a:fillRect/>
          </a:stretch>
        </p:blipFill>
        <p:spPr>
          <a:xfrm>
            <a:off x="1995125" y="3092150"/>
            <a:ext cx="7673353" cy="3197225"/>
          </a:xfrm>
          <a:prstGeom prst="rect">
            <a:avLst/>
          </a:prstGeom>
          <a:noFill/>
          <a:ln>
            <a:noFill/>
          </a:ln>
        </p:spPr>
      </p:pic>
      <p:pic>
        <p:nvPicPr>
          <p:cNvPr id="1428" name="Google Shape;1428;p183"/>
          <p:cNvPicPr preferRelativeResize="0"/>
          <p:nvPr/>
        </p:nvPicPr>
        <p:blipFill>
          <a:blip r:embed="rId4">
            <a:alphaModFix/>
          </a:blip>
          <a:stretch>
            <a:fillRect/>
          </a:stretch>
        </p:blipFill>
        <p:spPr>
          <a:xfrm>
            <a:off x="685800" y="1371588"/>
            <a:ext cx="5162550" cy="1476375"/>
          </a:xfrm>
          <a:prstGeom prst="rect">
            <a:avLst/>
          </a:prstGeom>
          <a:noFill/>
          <a:ln>
            <a:noFill/>
          </a:ln>
        </p:spPr>
      </p:pic>
      <p:pic>
        <p:nvPicPr>
          <p:cNvPr id="1429" name="Google Shape;1429;p183"/>
          <p:cNvPicPr preferRelativeResize="0"/>
          <p:nvPr/>
        </p:nvPicPr>
        <p:blipFill>
          <a:blip r:embed="rId5">
            <a:alphaModFix/>
          </a:blip>
          <a:stretch>
            <a:fillRect/>
          </a:stretch>
        </p:blipFill>
        <p:spPr>
          <a:xfrm>
            <a:off x="5981688" y="1195388"/>
            <a:ext cx="6124575" cy="1828800"/>
          </a:xfrm>
          <a:prstGeom prst="rect">
            <a:avLst/>
          </a:prstGeom>
          <a:noFill/>
          <a:ln>
            <a:noFill/>
          </a:ln>
        </p:spPr>
      </p:pic>
      <p:sp>
        <p:nvSpPr>
          <p:cNvPr id="1430" name="Google Shape;1430;p183"/>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6"/>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Bash and RegExp</a:t>
            </a:r>
            <a:endParaRPr/>
          </a:p>
        </p:txBody>
      </p:sp>
      <p:pic>
        <p:nvPicPr>
          <p:cNvPr id="414" name="Google Shape;414;p76"/>
          <p:cNvPicPr preferRelativeResize="0"/>
          <p:nvPr/>
        </p:nvPicPr>
        <p:blipFill>
          <a:blip r:embed="rId3">
            <a:alphaModFix/>
          </a:blip>
          <a:stretch>
            <a:fillRect/>
          </a:stretch>
        </p:blipFill>
        <p:spPr>
          <a:xfrm>
            <a:off x="581900" y="1468576"/>
            <a:ext cx="8124825" cy="942975"/>
          </a:xfrm>
          <a:prstGeom prst="rect">
            <a:avLst/>
          </a:prstGeom>
          <a:noFill/>
          <a:ln>
            <a:noFill/>
          </a:ln>
        </p:spPr>
      </p:pic>
      <p:pic>
        <p:nvPicPr>
          <p:cNvPr id="415" name="Google Shape;415;p76"/>
          <p:cNvPicPr preferRelativeResize="0"/>
          <p:nvPr/>
        </p:nvPicPr>
        <p:blipFill>
          <a:blip r:embed="rId4">
            <a:alphaModFix/>
          </a:blip>
          <a:stretch>
            <a:fillRect/>
          </a:stretch>
        </p:blipFill>
        <p:spPr>
          <a:xfrm>
            <a:off x="581900" y="2591664"/>
            <a:ext cx="7343775" cy="800100"/>
          </a:xfrm>
          <a:prstGeom prst="rect">
            <a:avLst/>
          </a:prstGeom>
          <a:noFill/>
          <a:ln>
            <a:noFill/>
          </a:ln>
        </p:spPr>
      </p:pic>
      <p:pic>
        <p:nvPicPr>
          <p:cNvPr id="416" name="Google Shape;416;p76"/>
          <p:cNvPicPr preferRelativeResize="0"/>
          <p:nvPr/>
        </p:nvPicPr>
        <p:blipFill>
          <a:blip r:embed="rId5">
            <a:alphaModFix/>
          </a:blip>
          <a:stretch>
            <a:fillRect/>
          </a:stretch>
        </p:blipFill>
        <p:spPr>
          <a:xfrm>
            <a:off x="581900" y="3571901"/>
            <a:ext cx="7800975" cy="25527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84"/>
          <p:cNvSpPr txBox="1"/>
          <p:nvPr>
            <p:ph type="title"/>
          </p:nvPr>
        </p:nvSpPr>
        <p:spPr>
          <a:xfrm>
            <a:off x="685800" y="685800"/>
            <a:ext cx="111108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Application on host OS via Firefox browser</a:t>
            </a:r>
            <a:endParaRPr/>
          </a:p>
        </p:txBody>
      </p:sp>
      <p:pic>
        <p:nvPicPr>
          <p:cNvPr id="1436" name="Google Shape;1436;p184"/>
          <p:cNvPicPr preferRelativeResize="0"/>
          <p:nvPr/>
        </p:nvPicPr>
        <p:blipFill>
          <a:blip r:embed="rId3">
            <a:alphaModFix/>
          </a:blip>
          <a:stretch>
            <a:fillRect/>
          </a:stretch>
        </p:blipFill>
        <p:spPr>
          <a:xfrm>
            <a:off x="1945788" y="1416175"/>
            <a:ext cx="8590824" cy="4374085"/>
          </a:xfrm>
          <a:prstGeom prst="rect">
            <a:avLst/>
          </a:prstGeom>
          <a:noFill/>
          <a:ln>
            <a:noFill/>
          </a:ln>
        </p:spPr>
      </p:pic>
      <p:sp>
        <p:nvSpPr>
          <p:cNvPr id="1437" name="Google Shape;1437;p184"/>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85"/>
          <p:cNvSpPr txBox="1"/>
          <p:nvPr>
            <p:ph type="title"/>
          </p:nvPr>
        </p:nvSpPr>
        <p:spPr>
          <a:xfrm>
            <a:off x="2703450" y="538150"/>
            <a:ext cx="9223500" cy="1522800"/>
          </a:xfrm>
          <a:prstGeom prst="rect">
            <a:avLst/>
          </a:prstGeom>
          <a:noFill/>
          <a:ln>
            <a:noFill/>
          </a:ln>
        </p:spPr>
        <p:txBody>
          <a:bodyPr anchorCtr="0" anchor="t" bIns="45700" lIns="0" spcFirstLastPara="1" rIns="91425" wrap="square" tIns="45700">
            <a:noAutofit/>
          </a:bodyPr>
          <a:lstStyle/>
          <a:p>
            <a:pPr indent="0" lvl="0" marL="0" rtl="0" algn="r">
              <a:lnSpc>
                <a:spcPct val="100000"/>
              </a:lnSpc>
              <a:spcBef>
                <a:spcPts val="0"/>
              </a:spcBef>
              <a:spcAft>
                <a:spcPts val="0"/>
              </a:spcAft>
              <a:buClr>
                <a:schemeClr val="lt1"/>
              </a:buClr>
              <a:buSzPts val="10400"/>
              <a:buFont typeface="Proxima Nova Extrabold"/>
              <a:buNone/>
            </a:pPr>
            <a:r>
              <a:rPr lang="en-GB" sz="5600">
                <a:solidFill>
                  <a:srgbClr val="8E93FA"/>
                </a:solidFill>
              </a:rPr>
              <a:t>Eugenia Ponomarenko</a:t>
            </a:r>
            <a:endParaRPr sz="5600">
              <a:solidFill>
                <a:srgbClr val="8E93FA"/>
              </a:solidFill>
            </a:endParaRPr>
          </a:p>
          <a:p>
            <a:pPr indent="0" lvl="0" marL="0" rtl="0" algn="r">
              <a:lnSpc>
                <a:spcPct val="100000"/>
              </a:lnSpc>
              <a:spcBef>
                <a:spcPts val="0"/>
              </a:spcBef>
              <a:spcAft>
                <a:spcPts val="0"/>
              </a:spcAft>
              <a:buClr>
                <a:schemeClr val="lt1"/>
              </a:buClr>
              <a:buSzPts val="10400"/>
              <a:buFont typeface="Proxima Nova Extrabold"/>
              <a:buNone/>
            </a:pPr>
            <a:r>
              <a:rPr lang="en-GB" sz="2500">
                <a:solidFill>
                  <a:srgbClr val="8E93FA"/>
                </a:solidFill>
              </a:rPr>
              <a:t>https://github.com/eugenia-ponomarenko/DevOpsChernivtsi</a:t>
            </a:r>
            <a:endParaRPr sz="2500">
              <a:solidFill>
                <a:srgbClr val="8E93FA"/>
              </a:solidFill>
            </a:endParaRPr>
          </a:p>
        </p:txBody>
      </p:sp>
      <p:sp>
        <p:nvSpPr>
          <p:cNvPr id="1443" name="Google Shape;1443;p185"/>
          <p:cNvSpPr txBox="1"/>
          <p:nvPr>
            <p:ph idx="1" type="body"/>
          </p:nvPr>
        </p:nvSpPr>
        <p:spPr>
          <a:xfrm>
            <a:off x="685800" y="5991225"/>
            <a:ext cx="3467100" cy="2952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GB"/>
              <a:t> </a:t>
            </a:r>
            <a:endParaRPr/>
          </a:p>
        </p:txBody>
      </p:sp>
      <p:sp>
        <p:nvSpPr>
          <p:cNvPr id="1444" name="Google Shape;1444;p185"/>
          <p:cNvSpPr txBox="1"/>
          <p:nvPr/>
        </p:nvSpPr>
        <p:spPr>
          <a:xfrm>
            <a:off x="2874300" y="2037450"/>
            <a:ext cx="2993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latin typeface="Open Sans SemiBold"/>
                <a:ea typeface="Open Sans SemiBold"/>
                <a:cs typeface="Open Sans SemiBold"/>
                <a:sym typeface="Open Sans SemiBold"/>
              </a:rPr>
              <a:t>Core Bash &amp; Regex</a:t>
            </a:r>
            <a:endParaRPr sz="2500">
              <a:solidFill>
                <a:schemeClr val="dk1"/>
              </a:solidFill>
              <a:latin typeface="Open Sans SemiBold"/>
              <a:ea typeface="Open Sans SemiBold"/>
              <a:cs typeface="Open Sans SemiBold"/>
              <a:sym typeface="Open Sans SemiBold"/>
            </a:endParaRPr>
          </a:p>
        </p:txBody>
      </p:sp>
      <p:sp>
        <p:nvSpPr>
          <p:cNvPr id="1445" name="Google Shape;1445;p185"/>
          <p:cNvSpPr txBox="1"/>
          <p:nvPr/>
        </p:nvSpPr>
        <p:spPr>
          <a:xfrm>
            <a:off x="160800" y="2226600"/>
            <a:ext cx="2993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latin typeface="Open Sans SemiBold"/>
                <a:ea typeface="Open Sans SemiBold"/>
                <a:cs typeface="Open Sans SemiBold"/>
                <a:sym typeface="Open Sans SemiBold"/>
              </a:rPr>
              <a:t>Jira</a:t>
            </a:r>
            <a:endParaRPr sz="2500">
              <a:solidFill>
                <a:schemeClr val="dk1"/>
              </a:solidFill>
              <a:latin typeface="Open Sans SemiBold"/>
              <a:ea typeface="Open Sans SemiBold"/>
              <a:cs typeface="Open Sans SemiBold"/>
              <a:sym typeface="Open Sans SemiBold"/>
            </a:endParaRPr>
          </a:p>
        </p:txBody>
      </p:sp>
      <p:sp>
        <p:nvSpPr>
          <p:cNvPr id="1446" name="Google Shape;1446;p185"/>
          <p:cNvSpPr txBox="1"/>
          <p:nvPr/>
        </p:nvSpPr>
        <p:spPr>
          <a:xfrm>
            <a:off x="6123450" y="2034150"/>
            <a:ext cx="2993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latin typeface="Open Sans SemiBold"/>
                <a:ea typeface="Open Sans SemiBold"/>
                <a:cs typeface="Open Sans SemiBold"/>
                <a:sym typeface="Open Sans SemiBold"/>
              </a:rPr>
              <a:t>Git README </a:t>
            </a:r>
            <a:endParaRPr sz="2500">
              <a:solidFill>
                <a:schemeClr val="dk1"/>
              </a:solidFill>
              <a:latin typeface="Open Sans SemiBold"/>
              <a:ea typeface="Open Sans SemiBold"/>
              <a:cs typeface="Open Sans SemiBold"/>
              <a:sym typeface="Open Sans SemiBold"/>
            </a:endParaRPr>
          </a:p>
          <a:p>
            <a:pPr indent="0" lvl="0" marL="0" rtl="0" algn="ctr">
              <a:spcBef>
                <a:spcPts val="0"/>
              </a:spcBef>
              <a:spcAft>
                <a:spcPts val="0"/>
              </a:spcAft>
              <a:buNone/>
            </a:pPr>
            <a:r>
              <a:rPr lang="en-GB" sz="2500">
                <a:solidFill>
                  <a:schemeClr val="dk1"/>
                </a:solidFill>
                <a:latin typeface="Open Sans SemiBold"/>
                <a:ea typeface="Open Sans SemiBold"/>
                <a:cs typeface="Open Sans SemiBold"/>
                <a:sym typeface="Open Sans SemiBold"/>
              </a:rPr>
              <a:t>about GeoCitizen</a:t>
            </a:r>
            <a:endParaRPr sz="2500">
              <a:solidFill>
                <a:schemeClr val="dk1"/>
              </a:solidFill>
              <a:latin typeface="Open Sans SemiBold"/>
              <a:ea typeface="Open Sans SemiBold"/>
              <a:cs typeface="Open Sans SemiBold"/>
              <a:sym typeface="Open Sans SemiBold"/>
            </a:endParaRPr>
          </a:p>
        </p:txBody>
      </p:sp>
      <p:sp>
        <p:nvSpPr>
          <p:cNvPr id="1447" name="Google Shape;1447;p185"/>
          <p:cNvSpPr txBox="1"/>
          <p:nvPr/>
        </p:nvSpPr>
        <p:spPr>
          <a:xfrm>
            <a:off x="8964150" y="2266050"/>
            <a:ext cx="2993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latin typeface="Open Sans SemiBold"/>
                <a:ea typeface="Open Sans SemiBold"/>
                <a:cs typeface="Open Sans SemiBold"/>
                <a:sym typeface="Open Sans SemiBold"/>
              </a:rPr>
              <a:t>DaC</a:t>
            </a:r>
            <a:endParaRPr sz="2500">
              <a:solidFill>
                <a:schemeClr val="dk1"/>
              </a:solidFill>
              <a:latin typeface="Open Sans SemiBold"/>
              <a:ea typeface="Open Sans SemiBold"/>
              <a:cs typeface="Open Sans SemiBold"/>
              <a:sym typeface="Open Sans SemiBold"/>
            </a:endParaRPr>
          </a:p>
        </p:txBody>
      </p:sp>
      <p:pic>
        <p:nvPicPr>
          <p:cNvPr id="1448" name="Google Shape;1448;p185"/>
          <p:cNvPicPr preferRelativeResize="0"/>
          <p:nvPr/>
        </p:nvPicPr>
        <p:blipFill>
          <a:blip r:embed="rId3">
            <a:alphaModFix/>
          </a:blip>
          <a:stretch>
            <a:fillRect/>
          </a:stretch>
        </p:blipFill>
        <p:spPr>
          <a:xfrm>
            <a:off x="812787" y="3423052"/>
            <a:ext cx="1689127" cy="1788713"/>
          </a:xfrm>
          <a:prstGeom prst="rect">
            <a:avLst/>
          </a:prstGeom>
          <a:noFill/>
          <a:ln>
            <a:noFill/>
          </a:ln>
        </p:spPr>
      </p:pic>
      <p:pic>
        <p:nvPicPr>
          <p:cNvPr id="1449" name="Google Shape;1449;p185"/>
          <p:cNvPicPr preferRelativeResize="0"/>
          <p:nvPr/>
        </p:nvPicPr>
        <p:blipFill>
          <a:blip r:embed="rId4">
            <a:alphaModFix/>
          </a:blip>
          <a:stretch>
            <a:fillRect/>
          </a:stretch>
        </p:blipFill>
        <p:spPr>
          <a:xfrm>
            <a:off x="3281987" y="3309900"/>
            <a:ext cx="2177725" cy="2015025"/>
          </a:xfrm>
          <a:prstGeom prst="rect">
            <a:avLst/>
          </a:prstGeom>
          <a:noFill/>
          <a:ln>
            <a:noFill/>
          </a:ln>
        </p:spPr>
      </p:pic>
      <p:pic>
        <p:nvPicPr>
          <p:cNvPr id="1450" name="Google Shape;1450;p185"/>
          <p:cNvPicPr preferRelativeResize="0"/>
          <p:nvPr/>
        </p:nvPicPr>
        <p:blipFill>
          <a:blip r:embed="rId5">
            <a:alphaModFix/>
          </a:blip>
          <a:stretch>
            <a:fillRect/>
          </a:stretch>
        </p:blipFill>
        <p:spPr>
          <a:xfrm>
            <a:off x="6775424" y="3472838"/>
            <a:ext cx="1689150" cy="1689150"/>
          </a:xfrm>
          <a:prstGeom prst="rect">
            <a:avLst/>
          </a:prstGeom>
          <a:noFill/>
          <a:ln>
            <a:noFill/>
          </a:ln>
        </p:spPr>
      </p:pic>
      <p:pic>
        <p:nvPicPr>
          <p:cNvPr id="1451" name="Google Shape;1451;p185"/>
          <p:cNvPicPr preferRelativeResize="0"/>
          <p:nvPr/>
        </p:nvPicPr>
        <p:blipFill>
          <a:blip r:embed="rId6">
            <a:alphaModFix/>
          </a:blip>
          <a:stretch>
            <a:fillRect/>
          </a:stretch>
        </p:blipFill>
        <p:spPr>
          <a:xfrm>
            <a:off x="9508198" y="3364913"/>
            <a:ext cx="1905000" cy="1905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8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sz="6000"/>
              <a:t>JIRA</a:t>
            </a:r>
            <a:endParaRPr sz="6000"/>
          </a:p>
        </p:txBody>
      </p:sp>
      <p:sp>
        <p:nvSpPr>
          <p:cNvPr id="1457" name="Google Shape;1457;p186"/>
          <p:cNvSpPr txBox="1"/>
          <p:nvPr/>
        </p:nvSpPr>
        <p:spPr>
          <a:xfrm>
            <a:off x="533400" y="1697400"/>
            <a:ext cx="36948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highlight>
                  <a:srgbClr val="FFFFFF"/>
                </a:highlight>
                <a:latin typeface="Open Sans SemiBold"/>
                <a:ea typeface="Open Sans SemiBold"/>
                <a:cs typeface="Open Sans SemiBold"/>
                <a:sym typeface="Open Sans SemiBold"/>
              </a:rPr>
              <a:t>Template  - </a:t>
            </a:r>
            <a:r>
              <a:rPr lang="en-GB" sz="1900">
                <a:solidFill>
                  <a:schemeClr val="dk1"/>
                </a:solidFill>
                <a:highlight>
                  <a:srgbClr val="FFFFFF"/>
                </a:highlight>
                <a:latin typeface="Open Sans SemiBold"/>
                <a:ea typeface="Open Sans SemiBold"/>
                <a:cs typeface="Open Sans SemiBold"/>
                <a:sym typeface="Open Sans SemiBold"/>
              </a:rPr>
              <a:t>Kanban</a:t>
            </a:r>
            <a:endParaRPr sz="1900">
              <a:solidFill>
                <a:schemeClr val="dk1"/>
              </a:solidFill>
              <a:highlight>
                <a:srgbClr val="FFFFFF"/>
              </a:highlight>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solidFill>
                <a:schemeClr val="dk1"/>
              </a:solidFill>
              <a:highlight>
                <a:srgbClr val="FFFFFF"/>
              </a:highlight>
              <a:latin typeface="Open Sans SemiBold"/>
              <a:ea typeface="Open Sans SemiBold"/>
              <a:cs typeface="Open Sans SemiBold"/>
              <a:sym typeface="Open Sans SemiBold"/>
            </a:endParaRPr>
          </a:p>
          <a:p>
            <a:pPr indent="0" lvl="0" marL="0" rtl="0" algn="l">
              <a:spcBef>
                <a:spcPts val="0"/>
              </a:spcBef>
              <a:spcAft>
                <a:spcPts val="0"/>
              </a:spcAft>
              <a:buNone/>
            </a:pPr>
            <a:r>
              <a:rPr lang="en-GB" sz="2000">
                <a:solidFill>
                  <a:schemeClr val="dk1"/>
                </a:solidFill>
                <a:highlight>
                  <a:srgbClr val="FFFFFF"/>
                </a:highlight>
                <a:latin typeface="Open Sans SemiBold"/>
                <a:ea typeface="Open Sans SemiBold"/>
                <a:cs typeface="Open Sans SemiBold"/>
                <a:sym typeface="Open Sans SemiBold"/>
              </a:rPr>
              <a:t>Project types  - </a:t>
            </a:r>
            <a:r>
              <a:rPr lang="en-GB" sz="1900">
                <a:solidFill>
                  <a:schemeClr val="dk1"/>
                </a:solidFill>
                <a:highlight>
                  <a:srgbClr val="FFFFFF"/>
                </a:highlight>
                <a:latin typeface="Open Sans SemiBold"/>
                <a:ea typeface="Open Sans SemiBold"/>
                <a:cs typeface="Open Sans SemiBold"/>
                <a:sym typeface="Open Sans SemiBold"/>
              </a:rPr>
              <a:t>Team-driven projects </a:t>
            </a:r>
            <a:endParaRPr sz="1900">
              <a:solidFill>
                <a:schemeClr val="dk1"/>
              </a:solidFill>
              <a:highlight>
                <a:srgbClr val="FFFFFF"/>
              </a:highlight>
              <a:latin typeface="Open Sans SemiBold"/>
              <a:ea typeface="Open Sans SemiBold"/>
              <a:cs typeface="Open Sans SemiBold"/>
              <a:sym typeface="Open Sans SemiBold"/>
            </a:endParaRPr>
          </a:p>
          <a:p>
            <a:pPr indent="0" lvl="0" marL="0" rtl="0" algn="l">
              <a:spcBef>
                <a:spcPts val="0"/>
              </a:spcBef>
              <a:spcAft>
                <a:spcPts val="0"/>
              </a:spcAft>
              <a:buNone/>
            </a:pPr>
            <a:r>
              <a:t/>
            </a:r>
            <a:endParaRPr sz="1900">
              <a:solidFill>
                <a:schemeClr val="dk1"/>
              </a:solidFill>
              <a:highlight>
                <a:srgbClr val="FFFFFF"/>
              </a:highlight>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lang="en-GB" sz="2000">
                <a:solidFill>
                  <a:schemeClr val="dk1"/>
                </a:solidFill>
                <a:latin typeface="Open Sans SemiBold"/>
                <a:ea typeface="Open Sans SemiBold"/>
                <a:cs typeface="Open Sans SemiBold"/>
                <a:sym typeface="Open Sans SemiBold"/>
              </a:rPr>
              <a:t>Issue Types in Jira</a:t>
            </a:r>
            <a:endParaRPr sz="2000">
              <a:solidFill>
                <a:schemeClr val="dk1"/>
              </a:solidFill>
              <a:latin typeface="Open Sans SemiBold"/>
              <a:ea typeface="Open Sans SemiBold"/>
              <a:cs typeface="Open Sans SemiBold"/>
              <a:sym typeface="Open Sans SemiBold"/>
            </a:endParaRPr>
          </a:p>
          <a:p>
            <a:pPr indent="-349250" lvl="0" marL="457200" rtl="0" algn="l">
              <a:spcBef>
                <a:spcPts val="0"/>
              </a:spcBef>
              <a:spcAft>
                <a:spcPts val="0"/>
              </a:spcAft>
              <a:buClr>
                <a:schemeClr val="dk1"/>
              </a:buClr>
              <a:buSzPts val="1900"/>
              <a:buFont typeface="Open Sans SemiBold"/>
              <a:buChar char="●"/>
            </a:pPr>
            <a:r>
              <a:rPr lang="en-GB" sz="1900">
                <a:solidFill>
                  <a:schemeClr val="dk1"/>
                </a:solidFill>
                <a:latin typeface="Open Sans SemiBold"/>
                <a:ea typeface="Open Sans SemiBold"/>
                <a:cs typeface="Open Sans SemiBold"/>
                <a:sym typeface="Open Sans SemiBold"/>
              </a:rPr>
              <a:t>Epic</a:t>
            </a:r>
            <a:endParaRPr sz="1900">
              <a:solidFill>
                <a:schemeClr val="dk1"/>
              </a:solidFill>
              <a:latin typeface="Open Sans SemiBold"/>
              <a:ea typeface="Open Sans SemiBold"/>
              <a:cs typeface="Open Sans SemiBold"/>
              <a:sym typeface="Open Sans SemiBold"/>
            </a:endParaRPr>
          </a:p>
          <a:p>
            <a:pPr indent="-349250" lvl="0" marL="457200" rtl="0" algn="l">
              <a:spcBef>
                <a:spcPts val="0"/>
              </a:spcBef>
              <a:spcAft>
                <a:spcPts val="0"/>
              </a:spcAft>
              <a:buClr>
                <a:schemeClr val="dk1"/>
              </a:buClr>
              <a:buSzPts val="1900"/>
              <a:buFont typeface="Open Sans SemiBold"/>
              <a:buChar char="●"/>
            </a:pPr>
            <a:r>
              <a:rPr lang="en-GB" sz="1900">
                <a:solidFill>
                  <a:schemeClr val="dk1"/>
                </a:solidFill>
                <a:latin typeface="Open Sans SemiBold"/>
                <a:ea typeface="Open Sans SemiBold"/>
                <a:cs typeface="Open Sans SemiBold"/>
                <a:sym typeface="Open Sans SemiBold"/>
              </a:rPr>
              <a:t>Story</a:t>
            </a:r>
            <a:endParaRPr sz="1900">
              <a:solidFill>
                <a:schemeClr val="dk1"/>
              </a:solidFill>
              <a:latin typeface="Open Sans SemiBold"/>
              <a:ea typeface="Open Sans SemiBold"/>
              <a:cs typeface="Open Sans SemiBold"/>
              <a:sym typeface="Open Sans SemiBold"/>
            </a:endParaRPr>
          </a:p>
          <a:p>
            <a:pPr indent="-349250" lvl="0" marL="457200" rtl="0" algn="l">
              <a:spcBef>
                <a:spcPts val="0"/>
              </a:spcBef>
              <a:spcAft>
                <a:spcPts val="0"/>
              </a:spcAft>
              <a:buClr>
                <a:schemeClr val="dk1"/>
              </a:buClr>
              <a:buSzPts val="1900"/>
              <a:buFont typeface="Open Sans SemiBold"/>
              <a:buChar char="●"/>
            </a:pPr>
            <a:r>
              <a:rPr lang="en-GB" sz="1900">
                <a:solidFill>
                  <a:schemeClr val="dk1"/>
                </a:solidFill>
                <a:latin typeface="Open Sans SemiBold"/>
                <a:ea typeface="Open Sans SemiBold"/>
                <a:cs typeface="Open Sans SemiBold"/>
                <a:sym typeface="Open Sans SemiBold"/>
              </a:rPr>
              <a:t>Task</a:t>
            </a:r>
            <a:endParaRPr sz="19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9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GB" sz="1900">
                <a:solidFill>
                  <a:schemeClr val="dk1"/>
                </a:solidFill>
                <a:latin typeface="Open Sans SemiBold"/>
                <a:ea typeface="Open Sans SemiBold"/>
                <a:cs typeface="Open Sans SemiBold"/>
                <a:sym typeface="Open Sans SemiBold"/>
              </a:rPr>
              <a:t>JIRA Workflow</a:t>
            </a:r>
            <a:endParaRPr sz="19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9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GB" sz="1900">
                <a:solidFill>
                  <a:schemeClr val="dk1"/>
                </a:solidFill>
                <a:latin typeface="Open Sans SemiBold"/>
                <a:ea typeface="Open Sans SemiBold"/>
                <a:cs typeface="Open Sans SemiBold"/>
                <a:sym typeface="Open Sans SemiBold"/>
              </a:rPr>
              <a:t>GIT Integration</a:t>
            </a:r>
            <a:endParaRPr sz="19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9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lang="en-GB" sz="1900">
                <a:solidFill>
                  <a:schemeClr val="dk1"/>
                </a:solidFill>
                <a:latin typeface="Open Sans SemiBold"/>
                <a:ea typeface="Open Sans SemiBold"/>
                <a:cs typeface="Open Sans SemiBold"/>
                <a:sym typeface="Open Sans SemiBold"/>
              </a:rPr>
              <a:t>JIRA Automation</a:t>
            </a:r>
            <a:endParaRPr sz="1900">
              <a:solidFill>
                <a:schemeClr val="dk1"/>
              </a:solidFill>
              <a:latin typeface="Open Sans SemiBold"/>
              <a:ea typeface="Open Sans SemiBold"/>
              <a:cs typeface="Open Sans SemiBold"/>
              <a:sym typeface="Open Sans SemiBold"/>
            </a:endParaRPr>
          </a:p>
        </p:txBody>
      </p:sp>
      <p:sp>
        <p:nvSpPr>
          <p:cNvPr id="1458" name="Google Shape;1458;p186"/>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pic>
        <p:nvPicPr>
          <p:cNvPr id="1459" name="Google Shape;1459;p186"/>
          <p:cNvPicPr preferRelativeResize="0"/>
          <p:nvPr/>
        </p:nvPicPr>
        <p:blipFill>
          <a:blip r:embed="rId3">
            <a:alphaModFix/>
          </a:blip>
          <a:stretch>
            <a:fillRect/>
          </a:stretch>
        </p:blipFill>
        <p:spPr>
          <a:xfrm>
            <a:off x="2613673" y="5248650"/>
            <a:ext cx="475500" cy="475500"/>
          </a:xfrm>
          <a:prstGeom prst="rect">
            <a:avLst/>
          </a:prstGeom>
          <a:noFill/>
          <a:ln>
            <a:noFill/>
          </a:ln>
        </p:spPr>
      </p:pic>
      <p:pic>
        <p:nvPicPr>
          <p:cNvPr id="1460" name="Google Shape;1460;p186"/>
          <p:cNvPicPr preferRelativeResize="0"/>
          <p:nvPr/>
        </p:nvPicPr>
        <p:blipFill>
          <a:blip r:embed="rId4">
            <a:alphaModFix/>
          </a:blip>
          <a:stretch>
            <a:fillRect/>
          </a:stretch>
        </p:blipFill>
        <p:spPr>
          <a:xfrm>
            <a:off x="4228200" y="1905001"/>
            <a:ext cx="7658998" cy="2873686"/>
          </a:xfrm>
          <a:prstGeom prst="rect">
            <a:avLst/>
          </a:prstGeom>
          <a:noFill/>
          <a:ln>
            <a:noFill/>
          </a:ln>
          <a:effectLst>
            <a:outerShdw blurRad="57150" rotWithShape="0" algn="bl" dir="21540000" dist="19050">
              <a:srgbClr val="000000">
                <a:alpha val="30000"/>
              </a:srgbClr>
            </a:outerShdw>
          </a:effectLst>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87"/>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466" name="Google Shape;1466;p18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sz="6000"/>
              <a:t>JIRA</a:t>
            </a:r>
            <a:endParaRPr sz="6000"/>
          </a:p>
        </p:txBody>
      </p:sp>
      <p:sp>
        <p:nvSpPr>
          <p:cNvPr id="1467" name="Google Shape;1467;p187"/>
          <p:cNvSpPr txBox="1"/>
          <p:nvPr/>
        </p:nvSpPr>
        <p:spPr>
          <a:xfrm>
            <a:off x="3210400" y="782400"/>
            <a:ext cx="495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latin typeface="Open Sans"/>
                <a:ea typeface="Open Sans"/>
                <a:cs typeface="Open Sans"/>
                <a:sym typeface="Open Sans"/>
              </a:rPr>
              <a:t>JIRA Workflow</a:t>
            </a:r>
            <a:endParaRPr b="1" sz="2000">
              <a:latin typeface="Open Sans"/>
              <a:ea typeface="Open Sans"/>
              <a:cs typeface="Open Sans"/>
              <a:sym typeface="Open Sans"/>
            </a:endParaRPr>
          </a:p>
        </p:txBody>
      </p:sp>
      <p:pic>
        <p:nvPicPr>
          <p:cNvPr id="1468" name="Google Shape;1468;p187"/>
          <p:cNvPicPr preferRelativeResize="0"/>
          <p:nvPr/>
        </p:nvPicPr>
        <p:blipFill>
          <a:blip r:embed="rId3">
            <a:alphaModFix/>
          </a:blip>
          <a:stretch>
            <a:fillRect/>
          </a:stretch>
        </p:blipFill>
        <p:spPr>
          <a:xfrm>
            <a:off x="687484" y="1643650"/>
            <a:ext cx="10971116" cy="4170726"/>
          </a:xfrm>
          <a:prstGeom prst="rect">
            <a:avLst/>
          </a:prstGeom>
          <a:noFill/>
          <a:ln>
            <a:noFill/>
          </a:ln>
          <a:effectLst>
            <a:outerShdw blurRad="57150" rotWithShape="0" algn="bl" dir="21540000" dist="19050">
              <a:srgbClr val="000000">
                <a:alpha val="40000"/>
              </a:srgbClr>
            </a:outerShdw>
          </a:effectLst>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88"/>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474" name="Google Shape;1474;p188"/>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sz="6000">
                <a:solidFill>
                  <a:srgbClr val="8E93FA"/>
                </a:solidFill>
              </a:rPr>
              <a:t>JIRA</a:t>
            </a:r>
            <a:endParaRPr sz="6000">
              <a:solidFill>
                <a:srgbClr val="8E93FA"/>
              </a:solidFill>
            </a:endParaRPr>
          </a:p>
        </p:txBody>
      </p:sp>
      <p:sp>
        <p:nvSpPr>
          <p:cNvPr id="1475" name="Google Shape;1475;p188"/>
          <p:cNvSpPr txBox="1"/>
          <p:nvPr/>
        </p:nvSpPr>
        <p:spPr>
          <a:xfrm>
            <a:off x="1705450" y="1945675"/>
            <a:ext cx="495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latin typeface="Open Sans"/>
                <a:ea typeface="Open Sans"/>
                <a:cs typeface="Open Sans"/>
                <a:sym typeface="Open Sans"/>
              </a:rPr>
              <a:t>GIT Integration for JIRA Cloud</a:t>
            </a:r>
            <a:endParaRPr b="1" sz="2000">
              <a:latin typeface="Open Sans"/>
              <a:ea typeface="Open Sans"/>
              <a:cs typeface="Open Sans"/>
              <a:sym typeface="Open Sans"/>
            </a:endParaRPr>
          </a:p>
        </p:txBody>
      </p:sp>
      <p:pic>
        <p:nvPicPr>
          <p:cNvPr id="1476" name="Google Shape;1476;p188"/>
          <p:cNvPicPr preferRelativeResize="0"/>
          <p:nvPr/>
        </p:nvPicPr>
        <p:blipFill>
          <a:blip r:embed="rId3">
            <a:alphaModFix/>
          </a:blip>
          <a:stretch>
            <a:fillRect/>
          </a:stretch>
        </p:blipFill>
        <p:spPr>
          <a:xfrm>
            <a:off x="538350" y="1681787"/>
            <a:ext cx="1107700" cy="1036650"/>
          </a:xfrm>
          <a:prstGeom prst="rect">
            <a:avLst/>
          </a:prstGeom>
          <a:noFill/>
          <a:ln>
            <a:noFill/>
          </a:ln>
        </p:spPr>
      </p:pic>
      <p:sp>
        <p:nvSpPr>
          <p:cNvPr id="1477" name="Google Shape;1477;p188"/>
          <p:cNvSpPr txBox="1"/>
          <p:nvPr/>
        </p:nvSpPr>
        <p:spPr>
          <a:xfrm>
            <a:off x="562450" y="3028625"/>
            <a:ext cx="5060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Open Sans Medium"/>
                <a:ea typeface="Open Sans Medium"/>
                <a:cs typeface="Open Sans Medium"/>
                <a:sym typeface="Open Sans Medium"/>
              </a:rPr>
              <a:t>Create branches and pull requests in Jira</a:t>
            </a:r>
            <a:endParaRPr sz="1800">
              <a:latin typeface="Open Sans Medium"/>
              <a:ea typeface="Open Sans Medium"/>
              <a:cs typeface="Open Sans Medium"/>
              <a:sym typeface="Open Sans Medium"/>
            </a:endParaRPr>
          </a:p>
          <a:p>
            <a:pPr indent="0" lvl="0" marL="0" rtl="0" algn="l">
              <a:spcBef>
                <a:spcPts val="0"/>
              </a:spcBef>
              <a:spcAft>
                <a:spcPts val="0"/>
              </a:spcAft>
              <a:buNone/>
            </a:pPr>
            <a:r>
              <a:t/>
            </a:r>
            <a:endParaRPr sz="1800">
              <a:latin typeface="Open Sans Medium"/>
              <a:ea typeface="Open Sans Medium"/>
              <a:cs typeface="Open Sans Medium"/>
              <a:sym typeface="Open Sans Medium"/>
            </a:endParaRPr>
          </a:p>
          <a:p>
            <a:pPr indent="0" lvl="0" marL="0" rtl="0" algn="l">
              <a:spcBef>
                <a:spcPts val="0"/>
              </a:spcBef>
              <a:spcAft>
                <a:spcPts val="0"/>
              </a:spcAft>
              <a:buNone/>
            </a:pPr>
            <a:r>
              <a:rPr lang="en-GB" sz="1800">
                <a:latin typeface="Open Sans Medium"/>
                <a:ea typeface="Open Sans Medium"/>
                <a:cs typeface="Open Sans Medium"/>
                <a:sym typeface="Open Sans Medium"/>
              </a:rPr>
              <a:t>Code review</a:t>
            </a:r>
            <a:endParaRPr sz="1800">
              <a:latin typeface="Open Sans Medium"/>
              <a:ea typeface="Open Sans Medium"/>
              <a:cs typeface="Open Sans Medium"/>
              <a:sym typeface="Open Sans Medium"/>
            </a:endParaRPr>
          </a:p>
          <a:p>
            <a:pPr indent="0" lvl="0" marL="0" rtl="0" algn="l">
              <a:spcBef>
                <a:spcPts val="0"/>
              </a:spcBef>
              <a:spcAft>
                <a:spcPts val="0"/>
              </a:spcAft>
              <a:buNone/>
            </a:pPr>
            <a:r>
              <a:t/>
            </a:r>
            <a:endParaRPr sz="1800">
              <a:latin typeface="Open Sans Medium"/>
              <a:ea typeface="Open Sans Medium"/>
              <a:cs typeface="Open Sans Medium"/>
              <a:sym typeface="Open Sans Medium"/>
            </a:endParaRPr>
          </a:p>
          <a:p>
            <a:pPr indent="0" lvl="0" marL="0" rtl="0" algn="l">
              <a:spcBef>
                <a:spcPts val="0"/>
              </a:spcBef>
              <a:spcAft>
                <a:spcPts val="0"/>
              </a:spcAft>
              <a:buNone/>
            </a:pPr>
            <a:r>
              <a:rPr lang="en-GB" sz="1800">
                <a:latin typeface="Open Sans Medium"/>
                <a:ea typeface="Open Sans Medium"/>
                <a:cs typeface="Open Sans Medium"/>
                <a:sym typeface="Open Sans Medium"/>
              </a:rPr>
              <a:t>Integration for GitHub</a:t>
            </a:r>
            <a:endParaRPr sz="1800">
              <a:latin typeface="Open Sans Medium"/>
              <a:ea typeface="Open Sans Medium"/>
              <a:cs typeface="Open Sans Medium"/>
              <a:sym typeface="Open Sans Medium"/>
            </a:endParaRPr>
          </a:p>
        </p:txBody>
      </p:sp>
      <p:pic>
        <p:nvPicPr>
          <p:cNvPr id="1478" name="Google Shape;1478;p188"/>
          <p:cNvPicPr preferRelativeResize="0"/>
          <p:nvPr/>
        </p:nvPicPr>
        <p:blipFill>
          <a:blip r:embed="rId4">
            <a:alphaModFix/>
          </a:blip>
          <a:stretch>
            <a:fillRect/>
          </a:stretch>
        </p:blipFill>
        <p:spPr>
          <a:xfrm>
            <a:off x="7755200" y="609599"/>
            <a:ext cx="3796123" cy="3554775"/>
          </a:xfrm>
          <a:prstGeom prst="rect">
            <a:avLst/>
          </a:prstGeom>
          <a:noFill/>
          <a:ln>
            <a:noFill/>
          </a:ln>
        </p:spPr>
      </p:pic>
      <p:pic>
        <p:nvPicPr>
          <p:cNvPr id="1479" name="Google Shape;1479;p188"/>
          <p:cNvPicPr preferRelativeResize="0"/>
          <p:nvPr/>
        </p:nvPicPr>
        <p:blipFill>
          <a:blip r:embed="rId5">
            <a:alphaModFix/>
          </a:blip>
          <a:stretch>
            <a:fillRect/>
          </a:stretch>
        </p:blipFill>
        <p:spPr>
          <a:xfrm>
            <a:off x="4446075" y="4329225"/>
            <a:ext cx="7156673" cy="14223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89"/>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485" name="Google Shape;1485;p18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sz="6000"/>
              <a:t>JIRA</a:t>
            </a:r>
            <a:endParaRPr sz="6000"/>
          </a:p>
        </p:txBody>
      </p:sp>
      <p:sp>
        <p:nvSpPr>
          <p:cNvPr id="1486" name="Google Shape;1486;p189"/>
          <p:cNvSpPr txBox="1"/>
          <p:nvPr/>
        </p:nvSpPr>
        <p:spPr>
          <a:xfrm>
            <a:off x="3210400" y="782400"/>
            <a:ext cx="495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latin typeface="Open Sans"/>
                <a:ea typeface="Open Sans"/>
                <a:cs typeface="Open Sans"/>
                <a:sym typeface="Open Sans"/>
              </a:rPr>
              <a:t>JIRA Automation</a:t>
            </a:r>
            <a:endParaRPr b="1" sz="2000">
              <a:latin typeface="Open Sans"/>
              <a:ea typeface="Open Sans"/>
              <a:cs typeface="Open Sans"/>
              <a:sym typeface="Open Sans"/>
            </a:endParaRPr>
          </a:p>
        </p:txBody>
      </p:sp>
      <p:pic>
        <p:nvPicPr>
          <p:cNvPr id="1487" name="Google Shape;1487;p189"/>
          <p:cNvPicPr preferRelativeResize="0"/>
          <p:nvPr/>
        </p:nvPicPr>
        <p:blipFill rotWithShape="1">
          <a:blip r:embed="rId3">
            <a:alphaModFix/>
          </a:blip>
          <a:srcRect b="0" l="14683" r="0" t="0"/>
          <a:stretch/>
        </p:blipFill>
        <p:spPr>
          <a:xfrm>
            <a:off x="5872625" y="1770275"/>
            <a:ext cx="6048799" cy="2574099"/>
          </a:xfrm>
          <a:prstGeom prst="rect">
            <a:avLst/>
          </a:prstGeom>
          <a:noFill/>
          <a:ln>
            <a:noFill/>
          </a:ln>
          <a:effectLst>
            <a:outerShdw blurRad="57150" rotWithShape="0" algn="bl" dir="21540000" dist="19050">
              <a:srgbClr val="000000">
                <a:alpha val="30000"/>
              </a:srgbClr>
            </a:outerShdw>
          </a:effectLst>
        </p:spPr>
      </p:pic>
      <p:pic>
        <p:nvPicPr>
          <p:cNvPr id="1488" name="Google Shape;1488;p189"/>
          <p:cNvPicPr preferRelativeResize="0"/>
          <p:nvPr/>
        </p:nvPicPr>
        <p:blipFill rotWithShape="1">
          <a:blip r:embed="rId4">
            <a:alphaModFix/>
          </a:blip>
          <a:srcRect b="0" l="0" r="15203" t="0"/>
          <a:stretch/>
        </p:blipFill>
        <p:spPr>
          <a:xfrm>
            <a:off x="304800" y="1731150"/>
            <a:ext cx="5441524" cy="3277725"/>
          </a:xfrm>
          <a:prstGeom prst="rect">
            <a:avLst/>
          </a:prstGeom>
          <a:noFill/>
          <a:ln>
            <a:noFill/>
          </a:ln>
          <a:effectLst>
            <a:outerShdw blurRad="57150" rotWithShape="0" algn="bl" dir="21540000" dist="19050">
              <a:srgbClr val="000000">
                <a:alpha val="30000"/>
              </a:srgbClr>
            </a:outerShdw>
          </a:effectLst>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90"/>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494" name="Google Shape;1494;p190"/>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chemeClr val="dk1"/>
              </a:buClr>
              <a:buSzPts val="1100"/>
              <a:buFont typeface="Arial"/>
              <a:buNone/>
            </a:pPr>
            <a:r>
              <a:rPr lang="en-GB" sz="6000">
                <a:solidFill>
                  <a:srgbClr val="8E93FA"/>
                </a:solidFill>
              </a:rPr>
              <a:t>Core Bash &amp; Regex</a:t>
            </a:r>
            <a:endParaRPr sz="6000">
              <a:solidFill>
                <a:srgbClr val="8E93FA"/>
              </a:solidFill>
            </a:endParaRPr>
          </a:p>
        </p:txBody>
      </p:sp>
      <p:pic>
        <p:nvPicPr>
          <p:cNvPr id="1495" name="Google Shape;1495;p190"/>
          <p:cNvPicPr preferRelativeResize="0"/>
          <p:nvPr/>
        </p:nvPicPr>
        <p:blipFill rotWithShape="1">
          <a:blip r:embed="rId3">
            <a:alphaModFix/>
          </a:blip>
          <a:srcRect b="31502" l="0" r="0" t="0"/>
          <a:stretch/>
        </p:blipFill>
        <p:spPr>
          <a:xfrm>
            <a:off x="685800" y="4452902"/>
            <a:ext cx="7353300" cy="1431700"/>
          </a:xfrm>
          <a:prstGeom prst="rect">
            <a:avLst/>
          </a:prstGeom>
          <a:noFill/>
          <a:ln>
            <a:noFill/>
          </a:ln>
        </p:spPr>
      </p:pic>
      <p:sp>
        <p:nvSpPr>
          <p:cNvPr id="1496" name="Google Shape;1496;p190"/>
          <p:cNvSpPr txBox="1"/>
          <p:nvPr/>
        </p:nvSpPr>
        <p:spPr>
          <a:xfrm>
            <a:off x="609605" y="2654850"/>
            <a:ext cx="10167900" cy="195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800">
                <a:latin typeface="Open Sans SemiBold"/>
                <a:ea typeface="Open Sans SemiBold"/>
                <a:cs typeface="Open Sans SemiBold"/>
                <a:sym typeface="Open Sans SemiBold"/>
              </a:rPr>
              <a:t>Regular Expression</a:t>
            </a:r>
            <a:endParaRPr sz="1600">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GB" sz="1600">
                <a:latin typeface="Open Sans SemiBold"/>
                <a:ea typeface="Open Sans SemiBold"/>
                <a:cs typeface="Open Sans SemiBold"/>
                <a:sym typeface="Open Sans SemiBold"/>
              </a:rPr>
              <a:t>((Євге)[нш]{1}[іа]{1}[яєюї]{0,1}[ю]{0,1})|((Жен)[яієь]{1}[ючк]{0,1}[каои]{0,1}[аіою]{0,1}[ю]{0,1})</a:t>
            </a:r>
            <a:endParaRPr sz="1600">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GB" sz="1600">
                <a:solidFill>
                  <a:schemeClr val="dk1"/>
                </a:solidFill>
                <a:latin typeface="Open Sans SemiBold"/>
                <a:ea typeface="Open Sans SemiBold"/>
                <a:cs typeface="Open Sans SemiBold"/>
                <a:sym typeface="Open Sans SemiBold"/>
              </a:rPr>
              <a:t>(Пономаренко)</a:t>
            </a:r>
            <a:endParaRPr sz="1600">
              <a:solidFill>
                <a:schemeClr val="dk1"/>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GB" sz="1600">
                <a:solidFill>
                  <a:schemeClr val="dk1"/>
                </a:solidFill>
                <a:latin typeface="Open Sans SemiBold"/>
                <a:ea typeface="Open Sans SemiBold"/>
                <a:cs typeface="Open Sans SemiBold"/>
                <a:sym typeface="Open Sans SemiBold"/>
              </a:rPr>
              <a:t>(\+38)?\(?(03)[1-8]{1}\)?[1-8]{3}[ .-]?[0-9]{2}[ .-]?[0-9]{2}</a:t>
            </a:r>
            <a:endParaRPr sz="16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600">
              <a:latin typeface="Open Sans Medium"/>
              <a:ea typeface="Open Sans Medium"/>
              <a:cs typeface="Open Sans Medium"/>
              <a:sym typeface="Open Sans Medium"/>
            </a:endParaRPr>
          </a:p>
        </p:txBody>
      </p:sp>
      <p:sp>
        <p:nvSpPr>
          <p:cNvPr id="1497" name="Google Shape;1497;p190"/>
          <p:cNvSpPr txBox="1"/>
          <p:nvPr/>
        </p:nvSpPr>
        <p:spPr>
          <a:xfrm>
            <a:off x="609600" y="1610250"/>
            <a:ext cx="1056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Open Sans Medium"/>
                <a:ea typeface="Open Sans Medium"/>
                <a:cs typeface="Open Sans Medium"/>
                <a:sym typeface="Open Sans Medium"/>
              </a:rPr>
              <a:t>Scr</a:t>
            </a:r>
            <a:r>
              <a:rPr lang="en-GB" sz="1800">
                <a:latin typeface="Open Sans Medium"/>
                <a:ea typeface="Open Sans Medium"/>
                <a:cs typeface="Open Sans Medium"/>
                <a:sym typeface="Open Sans Medium"/>
              </a:rPr>
              <a:t>ipts that check for matches from a certain string with a regular expression that matches all forms of my name, </a:t>
            </a:r>
            <a:r>
              <a:rPr lang="en-GB" sz="1800">
                <a:solidFill>
                  <a:schemeClr val="dk1"/>
                </a:solidFill>
                <a:latin typeface="Open Sans Medium"/>
                <a:ea typeface="Open Sans Medium"/>
                <a:cs typeface="Open Sans Medium"/>
                <a:sym typeface="Open Sans Medium"/>
              </a:rPr>
              <a:t>surname and  all the phone codes of regional centers and other large cities in Western Ukraine</a:t>
            </a:r>
            <a:endParaRPr sz="1800">
              <a:latin typeface="Open Sans Medium"/>
              <a:ea typeface="Open Sans Medium"/>
              <a:cs typeface="Open Sans Medium"/>
              <a:sym typeface="Open Sans Medium"/>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91"/>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503" name="Google Shape;1503;p191"/>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chemeClr val="dk1"/>
              </a:buClr>
              <a:buSzPts val="1100"/>
              <a:buFont typeface="Arial"/>
              <a:buNone/>
            </a:pPr>
            <a:r>
              <a:rPr lang="en-GB" sz="6000">
                <a:solidFill>
                  <a:srgbClr val="8E93FA"/>
                </a:solidFill>
              </a:rPr>
              <a:t>Core Bash &amp; Regex</a:t>
            </a:r>
            <a:endParaRPr sz="6000">
              <a:solidFill>
                <a:srgbClr val="8E93FA"/>
              </a:solidFill>
            </a:endParaRPr>
          </a:p>
          <a:p>
            <a:pPr indent="0" lvl="0" marL="0" rtl="0" algn="l">
              <a:lnSpc>
                <a:spcPct val="70000"/>
              </a:lnSpc>
              <a:spcBef>
                <a:spcPts val="0"/>
              </a:spcBef>
              <a:spcAft>
                <a:spcPts val="0"/>
              </a:spcAft>
              <a:buClr>
                <a:schemeClr val="dk1"/>
              </a:buClr>
              <a:buSzPts val="1100"/>
              <a:buFont typeface="Arial"/>
              <a:buNone/>
            </a:pPr>
            <a:r>
              <a:t/>
            </a:r>
            <a:endParaRPr sz="6000">
              <a:solidFill>
                <a:srgbClr val="8E93FA"/>
              </a:solidFill>
            </a:endParaRPr>
          </a:p>
          <a:p>
            <a:pPr indent="0" lvl="0" marL="0" rtl="0" algn="l">
              <a:lnSpc>
                <a:spcPct val="70000"/>
              </a:lnSpc>
              <a:spcBef>
                <a:spcPts val="0"/>
              </a:spcBef>
              <a:spcAft>
                <a:spcPts val="0"/>
              </a:spcAft>
              <a:buClr>
                <a:srgbClr val="8E93FA"/>
              </a:buClr>
              <a:buSzPts val="4400"/>
              <a:buFont typeface="Proxima Nova Extrabold"/>
              <a:buNone/>
            </a:pPr>
            <a:r>
              <a:t/>
            </a:r>
            <a:endParaRPr sz="6000">
              <a:solidFill>
                <a:srgbClr val="8E93FA"/>
              </a:solidFill>
            </a:endParaRPr>
          </a:p>
        </p:txBody>
      </p:sp>
      <p:pic>
        <p:nvPicPr>
          <p:cNvPr id="1504" name="Google Shape;1504;p191"/>
          <p:cNvPicPr preferRelativeResize="0"/>
          <p:nvPr/>
        </p:nvPicPr>
        <p:blipFill rotWithShape="1">
          <a:blip r:embed="rId3">
            <a:alphaModFix/>
          </a:blip>
          <a:srcRect b="0" l="0" r="3762" t="61232"/>
          <a:stretch/>
        </p:blipFill>
        <p:spPr>
          <a:xfrm>
            <a:off x="762000" y="3052525"/>
            <a:ext cx="8763000" cy="1157525"/>
          </a:xfrm>
          <a:prstGeom prst="rect">
            <a:avLst/>
          </a:prstGeom>
          <a:noFill/>
          <a:ln>
            <a:noFill/>
          </a:ln>
        </p:spPr>
      </p:pic>
      <p:sp>
        <p:nvSpPr>
          <p:cNvPr id="1505" name="Google Shape;1505;p191"/>
          <p:cNvSpPr txBox="1"/>
          <p:nvPr/>
        </p:nvSpPr>
        <p:spPr>
          <a:xfrm>
            <a:off x="685800" y="1687950"/>
            <a:ext cx="90345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latin typeface="Open Sans Medium"/>
                <a:ea typeface="Open Sans Medium"/>
                <a:cs typeface="Open Sans Medium"/>
                <a:sym typeface="Open Sans Medium"/>
              </a:rPr>
              <a:t>Use the bash script to display a list of all system users who have a bash shell and </a:t>
            </a:r>
            <a:r>
              <a:rPr lang="en-GB" sz="1800">
                <a:solidFill>
                  <a:schemeClr val="dk1"/>
                </a:solidFill>
                <a:latin typeface="Open Sans Medium"/>
                <a:ea typeface="Open Sans Medium"/>
                <a:cs typeface="Open Sans Medium"/>
                <a:sym typeface="Open Sans Medium"/>
              </a:rPr>
              <a:t>the number of README files contained in these subdirectories, excluding files of the form "README.a_string"</a:t>
            </a:r>
            <a:endParaRPr sz="1800">
              <a:latin typeface="Open Sans Medium"/>
              <a:ea typeface="Open Sans Medium"/>
              <a:cs typeface="Open Sans Medium"/>
              <a:sym typeface="Open Sans Medium"/>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92"/>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511" name="Google Shape;1511;p19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chemeClr val="dk1"/>
              </a:buClr>
              <a:buSzPts val="1100"/>
              <a:buFont typeface="Arial"/>
              <a:buNone/>
            </a:pPr>
            <a:r>
              <a:rPr lang="en-GB" sz="6000">
                <a:solidFill>
                  <a:srgbClr val="8E93FA"/>
                </a:solidFill>
              </a:rPr>
              <a:t>Core Bash &amp; Regex</a:t>
            </a:r>
            <a:endParaRPr sz="6000">
              <a:solidFill>
                <a:srgbClr val="8E93FA"/>
              </a:solidFill>
            </a:endParaRPr>
          </a:p>
        </p:txBody>
      </p:sp>
      <p:pic>
        <p:nvPicPr>
          <p:cNvPr id="1512" name="Google Shape;1512;p192"/>
          <p:cNvPicPr preferRelativeResize="0"/>
          <p:nvPr/>
        </p:nvPicPr>
        <p:blipFill>
          <a:blip r:embed="rId3">
            <a:alphaModFix/>
          </a:blip>
          <a:stretch>
            <a:fillRect/>
          </a:stretch>
        </p:blipFill>
        <p:spPr>
          <a:xfrm>
            <a:off x="799125" y="2705875"/>
            <a:ext cx="8616100" cy="1988325"/>
          </a:xfrm>
          <a:prstGeom prst="rect">
            <a:avLst/>
          </a:prstGeom>
          <a:noFill/>
          <a:ln>
            <a:noFill/>
          </a:ln>
        </p:spPr>
      </p:pic>
      <p:pic>
        <p:nvPicPr>
          <p:cNvPr id="1513" name="Google Shape;1513;p192"/>
          <p:cNvPicPr preferRelativeResize="0"/>
          <p:nvPr/>
        </p:nvPicPr>
        <p:blipFill>
          <a:blip r:embed="rId4">
            <a:alphaModFix/>
          </a:blip>
          <a:stretch>
            <a:fillRect/>
          </a:stretch>
        </p:blipFill>
        <p:spPr>
          <a:xfrm>
            <a:off x="795350" y="4721097"/>
            <a:ext cx="8616100" cy="1112978"/>
          </a:xfrm>
          <a:prstGeom prst="rect">
            <a:avLst/>
          </a:prstGeom>
          <a:noFill/>
          <a:ln>
            <a:noFill/>
          </a:ln>
        </p:spPr>
      </p:pic>
      <p:sp>
        <p:nvSpPr>
          <p:cNvPr id="1514" name="Google Shape;1514;p192"/>
          <p:cNvSpPr txBox="1"/>
          <p:nvPr/>
        </p:nvSpPr>
        <p:spPr>
          <a:xfrm>
            <a:off x="685800" y="1687950"/>
            <a:ext cx="9121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Open Sans Medium"/>
                <a:ea typeface="Open Sans Medium"/>
                <a:cs typeface="Open Sans Medium"/>
                <a:sym typeface="Open Sans Medium"/>
              </a:rPr>
              <a:t>Use the bash script to display all lines in the / etc / group file that begin with a sequence of daemon characters  and all lines from the same file that do not contain it</a:t>
            </a:r>
            <a:endParaRPr sz="1800">
              <a:latin typeface="Open Sans Medium"/>
              <a:ea typeface="Open Sans Medium"/>
              <a:cs typeface="Open Sans Medium"/>
              <a:sym typeface="Open Sans Medium"/>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93"/>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520" name="Google Shape;1520;p193"/>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chemeClr val="dk1"/>
              </a:buClr>
              <a:buSzPts val="1100"/>
              <a:buFont typeface="Arial"/>
              <a:buNone/>
            </a:pPr>
            <a:r>
              <a:rPr lang="en-GB" sz="6000">
                <a:solidFill>
                  <a:srgbClr val="8E93FA"/>
                </a:solidFill>
              </a:rPr>
              <a:t>Core Bash &amp; Regex</a:t>
            </a:r>
            <a:endParaRPr sz="6000">
              <a:solidFill>
                <a:srgbClr val="8E93FA"/>
              </a:solidFill>
            </a:endParaRPr>
          </a:p>
          <a:p>
            <a:pPr indent="0" lvl="0" marL="0" rtl="0" algn="l">
              <a:lnSpc>
                <a:spcPct val="100000"/>
              </a:lnSpc>
              <a:spcBef>
                <a:spcPts val="0"/>
              </a:spcBef>
              <a:spcAft>
                <a:spcPts val="0"/>
              </a:spcAft>
              <a:buNone/>
            </a:pPr>
            <a:r>
              <a:t/>
            </a:r>
            <a:endParaRPr sz="6000">
              <a:solidFill>
                <a:srgbClr val="8E93FA"/>
              </a:solidFill>
            </a:endParaRPr>
          </a:p>
        </p:txBody>
      </p:sp>
      <p:sp>
        <p:nvSpPr>
          <p:cNvPr id="1521" name="Google Shape;1521;p193"/>
          <p:cNvSpPr txBox="1"/>
          <p:nvPr/>
        </p:nvSpPr>
        <p:spPr>
          <a:xfrm>
            <a:off x="685800" y="1687950"/>
            <a:ext cx="9121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pen Sans Medium"/>
                <a:ea typeface="Open Sans Medium"/>
                <a:cs typeface="Open Sans Medium"/>
                <a:sym typeface="Open Sans Medium"/>
              </a:rPr>
              <a:t>Use the bash script to display a list of files (excluding directories) in your home directory that changed less than 10 hours ago</a:t>
            </a:r>
            <a:endParaRPr sz="18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rPr lang="en-GB" sz="1800">
                <a:solidFill>
                  <a:schemeClr val="dk1"/>
                </a:solidFill>
                <a:latin typeface="Open Sans Medium"/>
                <a:ea typeface="Open Sans Medium"/>
                <a:cs typeface="Open Sans Medium"/>
                <a:sym typeface="Open Sans Medium"/>
              </a:rPr>
              <a:t>(but I checked the changes in less than 1 minute)</a:t>
            </a:r>
            <a:endParaRPr sz="18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800">
              <a:latin typeface="Open Sans Medium"/>
              <a:ea typeface="Open Sans Medium"/>
              <a:cs typeface="Open Sans Medium"/>
              <a:sym typeface="Open Sans Medium"/>
            </a:endParaRPr>
          </a:p>
        </p:txBody>
      </p:sp>
      <p:pic>
        <p:nvPicPr>
          <p:cNvPr id="1522" name="Google Shape;1522;p193"/>
          <p:cNvPicPr preferRelativeResize="0"/>
          <p:nvPr/>
        </p:nvPicPr>
        <p:blipFill>
          <a:blip r:embed="rId3">
            <a:alphaModFix/>
          </a:blip>
          <a:stretch>
            <a:fillRect/>
          </a:stretch>
        </p:blipFill>
        <p:spPr>
          <a:xfrm>
            <a:off x="685800" y="2904750"/>
            <a:ext cx="8743950" cy="264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7"/>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t/>
            </a:r>
            <a:endParaRPr/>
          </a:p>
        </p:txBody>
      </p:sp>
      <p:pic>
        <p:nvPicPr>
          <p:cNvPr id="423" name="Google Shape;423;p77"/>
          <p:cNvPicPr preferRelativeResize="0"/>
          <p:nvPr/>
        </p:nvPicPr>
        <p:blipFill>
          <a:blip r:embed="rId3">
            <a:alphaModFix/>
          </a:blip>
          <a:stretch>
            <a:fillRect/>
          </a:stretch>
        </p:blipFill>
        <p:spPr>
          <a:xfrm>
            <a:off x="742950" y="1814950"/>
            <a:ext cx="7372350" cy="781050"/>
          </a:xfrm>
          <a:prstGeom prst="rect">
            <a:avLst/>
          </a:prstGeom>
          <a:noFill/>
          <a:ln>
            <a:noFill/>
          </a:ln>
        </p:spPr>
      </p:pic>
      <p:pic>
        <p:nvPicPr>
          <p:cNvPr id="424" name="Google Shape;424;p77"/>
          <p:cNvPicPr preferRelativeResize="0"/>
          <p:nvPr/>
        </p:nvPicPr>
        <p:blipFill>
          <a:blip r:embed="rId4">
            <a:alphaModFix/>
          </a:blip>
          <a:stretch>
            <a:fillRect/>
          </a:stretch>
        </p:blipFill>
        <p:spPr>
          <a:xfrm>
            <a:off x="685800" y="3232950"/>
            <a:ext cx="7486650" cy="20574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94"/>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528" name="Google Shape;1528;p194"/>
          <p:cNvSpPr txBox="1"/>
          <p:nvPr>
            <p:ph type="title"/>
          </p:nvPr>
        </p:nvSpPr>
        <p:spPr>
          <a:xfrm>
            <a:off x="685800" y="4572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None/>
            </a:pPr>
            <a:r>
              <a:rPr lang="en-GB" sz="6000">
                <a:solidFill>
                  <a:srgbClr val="8E93FA"/>
                </a:solidFill>
              </a:rPr>
              <a:t>Git README about GeoCitizen</a:t>
            </a:r>
            <a:endParaRPr sz="6000">
              <a:solidFill>
                <a:srgbClr val="8E93FA"/>
              </a:solidFill>
            </a:endParaRPr>
          </a:p>
        </p:txBody>
      </p:sp>
      <p:sp>
        <p:nvSpPr>
          <p:cNvPr id="1529" name="Google Shape;1529;p194"/>
          <p:cNvSpPr txBox="1"/>
          <p:nvPr/>
        </p:nvSpPr>
        <p:spPr>
          <a:xfrm>
            <a:off x="685800" y="1687950"/>
            <a:ext cx="10820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Open Sans Medium"/>
                <a:ea typeface="Open Sans Medium"/>
                <a:cs typeface="Open Sans Medium"/>
                <a:sym typeface="Open Sans Medium"/>
              </a:rPr>
              <a:t>I used Markdown Language to write a README file on Git.</a:t>
            </a:r>
            <a:endParaRPr sz="1800">
              <a:latin typeface="Open Sans Medium"/>
              <a:ea typeface="Open Sans Medium"/>
              <a:cs typeface="Open Sans Medium"/>
              <a:sym typeface="Open Sans Medium"/>
            </a:endParaRPr>
          </a:p>
          <a:p>
            <a:pPr indent="0" lvl="0" marL="0" rtl="0" algn="l">
              <a:spcBef>
                <a:spcPts val="0"/>
              </a:spcBef>
              <a:spcAft>
                <a:spcPts val="0"/>
              </a:spcAft>
              <a:buNone/>
            </a:pPr>
            <a:r>
              <a:t/>
            </a:r>
            <a:endParaRPr sz="1800">
              <a:latin typeface="Open Sans Medium"/>
              <a:ea typeface="Open Sans Medium"/>
              <a:cs typeface="Open Sans Medium"/>
              <a:sym typeface="Open Sans Medium"/>
            </a:endParaRPr>
          </a:p>
          <a:p>
            <a:pPr indent="0" lvl="0" marL="0" rtl="0" algn="l">
              <a:spcBef>
                <a:spcPts val="0"/>
              </a:spcBef>
              <a:spcAft>
                <a:spcPts val="0"/>
              </a:spcAft>
              <a:buNone/>
            </a:pPr>
            <a:r>
              <a:rPr lang="en-GB" sz="1800">
                <a:latin typeface="Open Sans Medium"/>
                <a:ea typeface="Open Sans Medium"/>
                <a:cs typeface="Open Sans Medium"/>
                <a:sym typeface="Open Sans Medium"/>
              </a:rPr>
              <a:t>In this file, I have described all the work I have done to deploy a web application.</a:t>
            </a:r>
            <a:endParaRPr sz="1800">
              <a:latin typeface="Open Sans Medium"/>
              <a:ea typeface="Open Sans Medium"/>
              <a:cs typeface="Open Sans Medium"/>
              <a:sym typeface="Open Sans Medium"/>
            </a:endParaRPr>
          </a:p>
          <a:p>
            <a:pPr indent="0" lvl="0" marL="0" rtl="0" algn="l">
              <a:spcBef>
                <a:spcPts val="0"/>
              </a:spcBef>
              <a:spcAft>
                <a:spcPts val="0"/>
              </a:spcAft>
              <a:buNone/>
            </a:pPr>
            <a:r>
              <a:t/>
            </a:r>
            <a:endParaRPr sz="1800">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rPr lang="en-GB" sz="1800">
                <a:solidFill>
                  <a:schemeClr val="dk1"/>
                </a:solidFill>
                <a:latin typeface="Open Sans Medium"/>
                <a:ea typeface="Open Sans Medium"/>
                <a:cs typeface="Open Sans Medium"/>
                <a:sym typeface="Open Sans Medium"/>
              </a:rPr>
              <a:t>Link: </a:t>
            </a:r>
            <a:r>
              <a:rPr lang="en-GB" sz="1800">
                <a:solidFill>
                  <a:srgbClr val="0000FF"/>
                </a:solidFill>
                <a:latin typeface="Open Sans Medium"/>
                <a:ea typeface="Open Sans Medium"/>
                <a:cs typeface="Open Sans Medium"/>
                <a:sym typeface="Open Sans Medium"/>
              </a:rPr>
              <a:t>https://github.com/eugenia-ponomarenko/DevOpsChernivtsi/blob/main/Geocit/README.md</a:t>
            </a:r>
            <a:endParaRPr sz="1800">
              <a:solidFill>
                <a:srgbClr val="0000FF"/>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800">
              <a:latin typeface="Open Sans Medium"/>
              <a:ea typeface="Open Sans Medium"/>
              <a:cs typeface="Open Sans Medium"/>
              <a:sym typeface="Open Sans Medium"/>
            </a:endParaRPr>
          </a:p>
          <a:p>
            <a:pPr indent="0" lvl="0" marL="0" rtl="0" algn="l">
              <a:spcBef>
                <a:spcPts val="0"/>
              </a:spcBef>
              <a:spcAft>
                <a:spcPts val="0"/>
              </a:spcAft>
              <a:buNone/>
            </a:pPr>
            <a:r>
              <a:t/>
            </a:r>
            <a:endParaRPr sz="1800">
              <a:latin typeface="Open Sans Medium"/>
              <a:ea typeface="Open Sans Medium"/>
              <a:cs typeface="Open Sans Medium"/>
              <a:sym typeface="Open Sans Medium"/>
            </a:endParaRPr>
          </a:p>
          <a:p>
            <a:pPr indent="0" lvl="0" marL="0" rtl="0" algn="l">
              <a:spcBef>
                <a:spcPts val="0"/>
              </a:spcBef>
              <a:spcAft>
                <a:spcPts val="0"/>
              </a:spcAft>
              <a:buNone/>
            </a:pPr>
            <a:r>
              <a:rPr lang="en-GB" sz="1800">
                <a:latin typeface="Open Sans SemiBold"/>
                <a:ea typeface="Open Sans SemiBold"/>
                <a:cs typeface="Open Sans SemiBold"/>
                <a:sym typeface="Open Sans SemiBold"/>
              </a:rPr>
              <a:t>Here you can find:</a:t>
            </a:r>
            <a:endParaRPr sz="1800">
              <a:solidFill>
                <a:srgbClr val="0000FF"/>
              </a:solidFill>
              <a:latin typeface="Open Sans SemiBold"/>
              <a:ea typeface="Open Sans SemiBold"/>
              <a:cs typeface="Open Sans SemiBold"/>
              <a:sym typeface="Open Sans SemiBold"/>
            </a:endParaRPr>
          </a:p>
        </p:txBody>
      </p:sp>
      <p:cxnSp>
        <p:nvCxnSpPr>
          <p:cNvPr id="1530" name="Google Shape;1530;p194"/>
          <p:cNvCxnSpPr/>
          <p:nvPr/>
        </p:nvCxnSpPr>
        <p:spPr>
          <a:xfrm>
            <a:off x="-47150" y="4896825"/>
            <a:ext cx="12263100" cy="0"/>
          </a:xfrm>
          <a:prstGeom prst="straightConnector1">
            <a:avLst/>
          </a:prstGeom>
          <a:noFill/>
          <a:ln cap="flat" cmpd="sng" w="19050">
            <a:solidFill>
              <a:srgbClr val="7A7FEA"/>
            </a:solidFill>
            <a:prstDash val="solid"/>
            <a:round/>
            <a:headEnd len="med" w="med" type="none"/>
            <a:tailEnd len="med" w="med" type="none"/>
          </a:ln>
        </p:spPr>
      </p:cxnSp>
      <p:sp>
        <p:nvSpPr>
          <p:cNvPr id="1531" name="Google Shape;1531;p194"/>
          <p:cNvSpPr/>
          <p:nvPr/>
        </p:nvSpPr>
        <p:spPr>
          <a:xfrm>
            <a:off x="864675" y="4853225"/>
            <a:ext cx="126900" cy="128400"/>
          </a:xfrm>
          <a:prstGeom prst="ellipse">
            <a:avLst/>
          </a:prstGeom>
          <a:solidFill>
            <a:srgbClr val="7A7FEA"/>
          </a:solidFill>
          <a:ln cap="flat" cmpd="sng" w="9525">
            <a:solidFill>
              <a:srgbClr val="7A7F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4"/>
          <p:cNvSpPr/>
          <p:nvPr/>
        </p:nvSpPr>
        <p:spPr>
          <a:xfrm>
            <a:off x="3455475" y="4853225"/>
            <a:ext cx="126900" cy="128400"/>
          </a:xfrm>
          <a:prstGeom prst="ellipse">
            <a:avLst/>
          </a:prstGeom>
          <a:solidFill>
            <a:srgbClr val="7A7FEA"/>
          </a:solidFill>
          <a:ln cap="flat" cmpd="sng" w="9525">
            <a:solidFill>
              <a:srgbClr val="7A7F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4"/>
          <p:cNvSpPr/>
          <p:nvPr/>
        </p:nvSpPr>
        <p:spPr>
          <a:xfrm>
            <a:off x="5436675" y="4853225"/>
            <a:ext cx="126900" cy="128400"/>
          </a:xfrm>
          <a:prstGeom prst="ellipse">
            <a:avLst/>
          </a:prstGeom>
          <a:solidFill>
            <a:srgbClr val="7A7FEA"/>
          </a:solidFill>
          <a:ln cap="flat" cmpd="sng" w="9525">
            <a:solidFill>
              <a:srgbClr val="7A7F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4"/>
          <p:cNvSpPr/>
          <p:nvPr/>
        </p:nvSpPr>
        <p:spPr>
          <a:xfrm>
            <a:off x="8941875" y="4853225"/>
            <a:ext cx="126900" cy="128400"/>
          </a:xfrm>
          <a:prstGeom prst="ellipse">
            <a:avLst/>
          </a:prstGeom>
          <a:solidFill>
            <a:srgbClr val="7A7FEA"/>
          </a:solidFill>
          <a:ln cap="flat" cmpd="sng" w="9525">
            <a:solidFill>
              <a:srgbClr val="7A7F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4"/>
          <p:cNvSpPr txBox="1"/>
          <p:nvPr>
            <p:ph idx="1" type="body"/>
          </p:nvPr>
        </p:nvSpPr>
        <p:spPr>
          <a:xfrm>
            <a:off x="990600" y="4267200"/>
            <a:ext cx="2284200" cy="8100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b="1" lang="en-GB" sz="1800">
                <a:solidFill>
                  <a:srgbClr val="7A7FEA"/>
                </a:solidFill>
                <a:latin typeface="Proxima Nova"/>
                <a:ea typeface="Proxima Nova"/>
                <a:cs typeface="Proxima Nova"/>
                <a:sym typeface="Proxima Nova"/>
              </a:rPr>
              <a:t>Links to guides for installing  tools</a:t>
            </a:r>
            <a:endParaRPr b="1">
              <a:solidFill>
                <a:srgbClr val="7A7FEA"/>
              </a:solidFill>
              <a:latin typeface="Proxima Nova"/>
              <a:ea typeface="Proxima Nova"/>
              <a:cs typeface="Proxima Nova"/>
              <a:sym typeface="Proxima Nova"/>
            </a:endParaRPr>
          </a:p>
        </p:txBody>
      </p:sp>
      <p:sp>
        <p:nvSpPr>
          <p:cNvPr id="1536" name="Google Shape;1536;p194"/>
          <p:cNvSpPr txBox="1"/>
          <p:nvPr>
            <p:ph idx="1" type="body"/>
          </p:nvPr>
        </p:nvSpPr>
        <p:spPr>
          <a:xfrm>
            <a:off x="3581400" y="4267200"/>
            <a:ext cx="1295400" cy="8100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rPr b="1" lang="en-GB" sz="1800">
                <a:solidFill>
                  <a:srgbClr val="7A7FEA"/>
                </a:solidFill>
                <a:latin typeface="Proxima Nova"/>
                <a:ea typeface="Proxima Nova"/>
                <a:cs typeface="Proxima Nova"/>
                <a:sym typeface="Proxima Nova"/>
              </a:rPr>
              <a:t>Setting ip addresses</a:t>
            </a:r>
            <a:endParaRPr b="1" sz="1800">
              <a:solidFill>
                <a:srgbClr val="7A7FEA"/>
              </a:solidFill>
              <a:latin typeface="Proxima Nova"/>
              <a:ea typeface="Proxima Nova"/>
              <a:cs typeface="Proxima Nova"/>
              <a:sym typeface="Proxima Nova"/>
            </a:endParaRPr>
          </a:p>
        </p:txBody>
      </p:sp>
      <p:sp>
        <p:nvSpPr>
          <p:cNvPr id="1537" name="Google Shape;1537;p194"/>
          <p:cNvSpPr txBox="1"/>
          <p:nvPr>
            <p:ph idx="1" type="body"/>
          </p:nvPr>
        </p:nvSpPr>
        <p:spPr>
          <a:xfrm>
            <a:off x="5562600" y="4267200"/>
            <a:ext cx="2879700" cy="8100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rPr b="1" lang="en-GB" sz="1800">
                <a:solidFill>
                  <a:srgbClr val="7A7FEA"/>
                </a:solidFill>
                <a:latin typeface="Proxima Nova"/>
                <a:ea typeface="Proxima Nova"/>
                <a:cs typeface="Proxima Nova"/>
                <a:sym typeface="Proxima Nova"/>
              </a:rPr>
              <a:t>Setting up and accessing the Postgresql database</a:t>
            </a:r>
            <a:endParaRPr b="1" sz="1800">
              <a:solidFill>
                <a:srgbClr val="7A7FEA"/>
              </a:solidFill>
              <a:latin typeface="Proxima Nova"/>
              <a:ea typeface="Proxima Nova"/>
              <a:cs typeface="Proxima Nova"/>
              <a:sym typeface="Proxima Nova"/>
            </a:endParaRPr>
          </a:p>
        </p:txBody>
      </p:sp>
      <p:sp>
        <p:nvSpPr>
          <p:cNvPr id="1538" name="Google Shape;1538;p194"/>
          <p:cNvSpPr txBox="1"/>
          <p:nvPr>
            <p:ph idx="1" type="body"/>
          </p:nvPr>
        </p:nvSpPr>
        <p:spPr>
          <a:xfrm>
            <a:off x="9067800" y="4267200"/>
            <a:ext cx="1981200" cy="8100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rPr b="1" lang="en-GB" sz="1800">
                <a:solidFill>
                  <a:srgbClr val="7A7FEA"/>
                </a:solidFill>
                <a:latin typeface="Proxima Nova"/>
                <a:ea typeface="Proxima Nova"/>
                <a:cs typeface="Proxima Nova"/>
                <a:sym typeface="Proxima Nova"/>
              </a:rPr>
              <a:t>Building and deploying</a:t>
            </a:r>
            <a:endParaRPr b="1" sz="1800">
              <a:solidFill>
                <a:srgbClr val="7A7FEA"/>
              </a:solidFill>
              <a:latin typeface="Proxima Nova"/>
              <a:ea typeface="Proxima Nova"/>
              <a:cs typeface="Proxima Nova"/>
              <a:sym typeface="Proxima Nova"/>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95"/>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544" name="Google Shape;1544;p195"/>
          <p:cNvSpPr txBox="1"/>
          <p:nvPr>
            <p:ph type="title"/>
          </p:nvPr>
        </p:nvSpPr>
        <p:spPr>
          <a:xfrm>
            <a:off x="685800" y="4572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None/>
            </a:pPr>
            <a:r>
              <a:rPr lang="en-GB" sz="6000">
                <a:solidFill>
                  <a:srgbClr val="8E93FA"/>
                </a:solidFill>
              </a:rPr>
              <a:t>Git README about GeoCitizen</a:t>
            </a:r>
            <a:endParaRPr sz="6000">
              <a:solidFill>
                <a:srgbClr val="8E93FA"/>
              </a:solidFill>
            </a:endParaRPr>
          </a:p>
        </p:txBody>
      </p:sp>
      <p:sp>
        <p:nvSpPr>
          <p:cNvPr id="1545" name="Google Shape;1545;p195"/>
          <p:cNvSpPr txBox="1"/>
          <p:nvPr/>
        </p:nvSpPr>
        <p:spPr>
          <a:xfrm>
            <a:off x="685800" y="1559075"/>
            <a:ext cx="9121800" cy="457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800">
                <a:solidFill>
                  <a:schemeClr val="dk1"/>
                </a:solidFill>
                <a:latin typeface="Open Sans Medium"/>
                <a:ea typeface="Open Sans Medium"/>
                <a:cs typeface="Open Sans Medium"/>
                <a:sym typeface="Open Sans Medium"/>
              </a:rPr>
              <a:t>Links to guides for installing  tools</a:t>
            </a:r>
            <a:endParaRPr sz="1800">
              <a:solidFill>
                <a:schemeClr val="dk1"/>
              </a:solidFill>
              <a:latin typeface="Open Sans Medium"/>
              <a:ea typeface="Open Sans Medium"/>
              <a:cs typeface="Open Sans Medium"/>
              <a:sym typeface="Open Sans Medium"/>
            </a:endParaRPr>
          </a:p>
          <a:p>
            <a:pPr indent="0" lvl="0" marL="0" rtl="0" algn="l">
              <a:lnSpc>
                <a:spcPct val="100000"/>
              </a:lnSpc>
              <a:spcBef>
                <a:spcPts val="1800"/>
              </a:spcBef>
              <a:spcAft>
                <a:spcPts val="0"/>
              </a:spcAft>
              <a:buNone/>
            </a:pPr>
            <a:r>
              <a:rPr lang="en-GB" sz="1800">
                <a:solidFill>
                  <a:srgbClr val="24292F"/>
                </a:solidFill>
                <a:highlight>
                  <a:srgbClr val="FFFFFF"/>
                </a:highlight>
                <a:latin typeface="Open Sans Medium"/>
                <a:ea typeface="Open Sans Medium"/>
                <a:cs typeface="Open Sans Medium"/>
                <a:sym typeface="Open Sans Medium"/>
              </a:rPr>
              <a:t>Instructions for setting ip addresses:</a:t>
            </a:r>
            <a:endParaRPr sz="1800">
              <a:latin typeface="Open Sans Medium"/>
              <a:ea typeface="Open Sans Medium"/>
              <a:cs typeface="Open Sans Medium"/>
              <a:sym typeface="Open Sans Medium"/>
            </a:endParaRPr>
          </a:p>
          <a:p>
            <a:pPr indent="-342900" lvl="0" marL="457200" rtl="0" algn="l">
              <a:lnSpc>
                <a:spcPct val="100000"/>
              </a:lnSpc>
              <a:spcBef>
                <a:spcPts val="1200"/>
              </a:spcBef>
              <a:spcAft>
                <a:spcPts val="0"/>
              </a:spcAft>
              <a:buSzPts val="1800"/>
              <a:buFont typeface="Open Sans Medium"/>
              <a:buChar char="●"/>
            </a:pPr>
            <a:r>
              <a:rPr lang="en-GB" sz="1800">
                <a:latin typeface="Open Sans Medium"/>
                <a:ea typeface="Open Sans Medium"/>
                <a:cs typeface="Open Sans Medium"/>
                <a:sym typeface="Open Sans Medium"/>
              </a:rPr>
              <a:t>Enable a network adapter for the specific VM of type VirtualBox Host Only Ethernet Adapter</a:t>
            </a:r>
            <a:endParaRPr sz="1800">
              <a:latin typeface="Open Sans Medium"/>
              <a:ea typeface="Open Sans Medium"/>
              <a:cs typeface="Open Sans Medium"/>
              <a:sym typeface="Open Sans Medium"/>
            </a:endParaRPr>
          </a:p>
          <a:p>
            <a:pPr indent="-342900" lvl="1" marL="914400" rtl="0" algn="l">
              <a:lnSpc>
                <a:spcPct val="100000"/>
              </a:lnSpc>
              <a:spcBef>
                <a:spcPts val="0"/>
              </a:spcBef>
              <a:spcAft>
                <a:spcPts val="0"/>
              </a:spcAft>
              <a:buSzPts val="1800"/>
              <a:buFont typeface="Open Sans Medium"/>
              <a:buChar char="○"/>
            </a:pPr>
            <a:r>
              <a:rPr lang="en-GB" sz="1800">
                <a:latin typeface="Open Sans Medium"/>
                <a:ea typeface="Open Sans Medium"/>
                <a:cs typeface="Open Sans Medium"/>
                <a:sym typeface="Open Sans Medium"/>
              </a:rPr>
              <a:t>Ubuntu</a:t>
            </a:r>
            <a:endParaRPr sz="1800">
              <a:latin typeface="Open Sans Medium"/>
              <a:ea typeface="Open Sans Medium"/>
              <a:cs typeface="Open Sans Medium"/>
              <a:sym typeface="Open Sans Medium"/>
            </a:endParaRPr>
          </a:p>
          <a:p>
            <a:pPr indent="-342900" lvl="1" marL="914400" rtl="0" algn="l">
              <a:lnSpc>
                <a:spcPct val="100000"/>
              </a:lnSpc>
              <a:spcBef>
                <a:spcPts val="0"/>
              </a:spcBef>
              <a:spcAft>
                <a:spcPts val="0"/>
              </a:spcAft>
              <a:buSzPts val="1800"/>
              <a:buFont typeface="Open Sans Medium"/>
              <a:buChar char="○"/>
            </a:pPr>
            <a:r>
              <a:rPr lang="en-GB" sz="1800">
                <a:latin typeface="Open Sans Medium"/>
                <a:ea typeface="Open Sans Medium"/>
                <a:cs typeface="Open Sans Medium"/>
                <a:sym typeface="Open Sans Medium"/>
              </a:rPr>
              <a:t>CentOS</a:t>
            </a:r>
            <a:endParaRPr sz="1800">
              <a:latin typeface="Open Sans Medium"/>
              <a:ea typeface="Open Sans Medium"/>
              <a:cs typeface="Open Sans Medium"/>
              <a:sym typeface="Open Sans Medium"/>
            </a:endParaRPr>
          </a:p>
          <a:p>
            <a:pPr indent="-342900" lvl="0" marL="457200" rtl="0" algn="l">
              <a:lnSpc>
                <a:spcPct val="100000"/>
              </a:lnSpc>
              <a:spcBef>
                <a:spcPts val="0"/>
              </a:spcBef>
              <a:spcAft>
                <a:spcPts val="0"/>
              </a:spcAft>
              <a:buSzPts val="1800"/>
              <a:buFont typeface="Open Sans Medium"/>
              <a:buChar char="●"/>
            </a:pPr>
            <a:r>
              <a:rPr lang="en-GB" sz="1800">
                <a:latin typeface="Open Sans Medium"/>
                <a:ea typeface="Open Sans Medium"/>
                <a:cs typeface="Open Sans Medium"/>
                <a:sym typeface="Open Sans Medium"/>
              </a:rPr>
              <a:t>Ping the VM from the laptop</a:t>
            </a:r>
            <a:endParaRPr sz="1800">
              <a:latin typeface="Open Sans Medium"/>
              <a:ea typeface="Open Sans Medium"/>
              <a:cs typeface="Open Sans Medium"/>
              <a:sym typeface="Open Sans Medium"/>
            </a:endParaRPr>
          </a:p>
          <a:p>
            <a:pPr indent="0" lvl="0" marL="0" rtl="0" algn="l">
              <a:lnSpc>
                <a:spcPct val="100000"/>
              </a:lnSpc>
              <a:spcBef>
                <a:spcPts val="0"/>
              </a:spcBef>
              <a:spcAft>
                <a:spcPts val="0"/>
              </a:spcAft>
              <a:buNone/>
            </a:pPr>
            <a:r>
              <a:t/>
            </a:r>
            <a:endParaRPr sz="1800">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en-GB" sz="1800">
                <a:latin typeface="Open Sans Medium"/>
                <a:ea typeface="Open Sans Medium"/>
                <a:cs typeface="Open Sans Medium"/>
                <a:sym typeface="Open Sans Medium"/>
              </a:rPr>
              <a:t>Instructions for setting up and accessing the Postgresql database:</a:t>
            </a:r>
            <a:endParaRPr sz="1800">
              <a:latin typeface="Open Sans Medium"/>
              <a:ea typeface="Open Sans Medium"/>
              <a:cs typeface="Open Sans Medium"/>
              <a:sym typeface="Open Sans Medium"/>
            </a:endParaRPr>
          </a:p>
          <a:p>
            <a:pPr indent="-342900" lvl="0" marL="457200" rtl="0" algn="l">
              <a:lnSpc>
                <a:spcPct val="115000"/>
              </a:lnSpc>
              <a:spcBef>
                <a:spcPts val="0"/>
              </a:spcBef>
              <a:spcAft>
                <a:spcPts val="0"/>
              </a:spcAft>
              <a:buSzPts val="1800"/>
              <a:buFont typeface="Open Sans Medium"/>
              <a:buChar char="●"/>
            </a:pPr>
            <a:r>
              <a:rPr lang="en-GB" sz="1800">
                <a:latin typeface="Open Sans Medium"/>
                <a:ea typeface="Open Sans Medium"/>
                <a:cs typeface="Open Sans Medium"/>
                <a:sym typeface="Open Sans Medium"/>
              </a:rPr>
              <a:t>Basic Setup</a:t>
            </a:r>
            <a:endParaRPr sz="1800">
              <a:latin typeface="Open Sans Medium"/>
              <a:ea typeface="Open Sans Medium"/>
              <a:cs typeface="Open Sans Medium"/>
              <a:sym typeface="Open Sans Medium"/>
            </a:endParaRPr>
          </a:p>
          <a:p>
            <a:pPr indent="-342900" lvl="0" marL="457200" rtl="0" algn="l">
              <a:lnSpc>
                <a:spcPct val="100000"/>
              </a:lnSpc>
              <a:spcBef>
                <a:spcPts val="0"/>
              </a:spcBef>
              <a:spcAft>
                <a:spcPts val="0"/>
              </a:spcAft>
              <a:buSzPts val="1800"/>
              <a:buFont typeface="Open Sans Medium"/>
              <a:buChar char="●"/>
            </a:pPr>
            <a:r>
              <a:rPr lang="en-GB" sz="1800">
                <a:latin typeface="Open Sans Medium"/>
                <a:ea typeface="Open Sans Medium"/>
                <a:cs typeface="Open Sans Medium"/>
                <a:sym typeface="Open Sans Medium"/>
              </a:rPr>
              <a:t>Access to db from Ubuntu VM</a:t>
            </a:r>
            <a:endParaRPr sz="1800">
              <a:latin typeface="Open Sans Medium"/>
              <a:ea typeface="Open Sans Medium"/>
              <a:cs typeface="Open Sans Medium"/>
              <a:sym typeface="Open Sans Medium"/>
            </a:endParaRPr>
          </a:p>
          <a:p>
            <a:pPr indent="0" lvl="0" marL="0" rtl="0" algn="l">
              <a:lnSpc>
                <a:spcPct val="100000"/>
              </a:lnSpc>
              <a:spcBef>
                <a:spcPts val="0"/>
              </a:spcBef>
              <a:spcAft>
                <a:spcPts val="0"/>
              </a:spcAft>
              <a:buNone/>
            </a:pPr>
            <a:r>
              <a:t/>
            </a:r>
            <a:endParaRPr sz="1800">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en-GB" sz="1800">
                <a:solidFill>
                  <a:srgbClr val="24292F"/>
                </a:solidFill>
                <a:highlight>
                  <a:schemeClr val="lt1"/>
                </a:highlight>
                <a:latin typeface="Open Sans Medium"/>
                <a:ea typeface="Open Sans Medium"/>
                <a:cs typeface="Open Sans Medium"/>
                <a:sym typeface="Open Sans Medium"/>
              </a:rPr>
              <a:t>Instructions for building and deploying</a:t>
            </a:r>
            <a:r>
              <a:rPr lang="en-GB" sz="1800">
                <a:latin typeface="Open Sans Medium"/>
                <a:ea typeface="Open Sans Medium"/>
                <a:cs typeface="Open Sans Medium"/>
                <a:sym typeface="Open Sans Medium"/>
              </a:rPr>
              <a:t>:</a:t>
            </a:r>
            <a:endParaRPr sz="1800">
              <a:latin typeface="Open Sans Medium"/>
              <a:ea typeface="Open Sans Medium"/>
              <a:cs typeface="Open Sans Medium"/>
              <a:sym typeface="Open Sans Medium"/>
            </a:endParaRPr>
          </a:p>
          <a:p>
            <a:pPr indent="-342900" lvl="0" marL="457200" rtl="0" algn="l">
              <a:lnSpc>
                <a:spcPct val="115000"/>
              </a:lnSpc>
              <a:spcBef>
                <a:spcPts val="0"/>
              </a:spcBef>
              <a:spcAft>
                <a:spcPts val="0"/>
              </a:spcAft>
              <a:buSzPts val="1800"/>
              <a:buFont typeface="Open Sans Medium"/>
              <a:buChar char="●"/>
            </a:pPr>
            <a:r>
              <a:rPr lang="en-GB" sz="1800">
                <a:latin typeface="Open Sans Medium"/>
                <a:ea typeface="Open Sans Medium"/>
                <a:cs typeface="Open Sans Medium"/>
                <a:sym typeface="Open Sans Medium"/>
              </a:rPr>
              <a:t>Complete instructions </a:t>
            </a:r>
            <a:endParaRPr sz="1800">
              <a:latin typeface="Open Sans Medium"/>
              <a:ea typeface="Open Sans Medium"/>
              <a:cs typeface="Open Sans Medium"/>
              <a:sym typeface="Open Sans Medium"/>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96"/>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551" name="Google Shape;1551;p19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chemeClr val="dk1"/>
              </a:buClr>
              <a:buSzPts val="1100"/>
              <a:buFont typeface="Arial"/>
              <a:buNone/>
            </a:pPr>
            <a:r>
              <a:rPr lang="en-GB" sz="6000">
                <a:solidFill>
                  <a:srgbClr val="8E93FA"/>
                </a:solidFill>
              </a:rPr>
              <a:t>Diagrams as Code</a:t>
            </a:r>
            <a:endParaRPr sz="6000">
              <a:solidFill>
                <a:srgbClr val="8E93FA"/>
              </a:solidFill>
            </a:endParaRPr>
          </a:p>
          <a:p>
            <a:pPr indent="0" lvl="0" marL="0" rtl="0" algn="l">
              <a:lnSpc>
                <a:spcPct val="100000"/>
              </a:lnSpc>
              <a:spcBef>
                <a:spcPts val="0"/>
              </a:spcBef>
              <a:spcAft>
                <a:spcPts val="0"/>
              </a:spcAft>
              <a:buNone/>
            </a:pPr>
            <a:r>
              <a:t/>
            </a:r>
            <a:endParaRPr sz="6000">
              <a:solidFill>
                <a:srgbClr val="8E93FA"/>
              </a:solidFill>
            </a:endParaRPr>
          </a:p>
        </p:txBody>
      </p:sp>
      <p:sp>
        <p:nvSpPr>
          <p:cNvPr id="1552" name="Google Shape;1552;p196"/>
          <p:cNvSpPr txBox="1"/>
          <p:nvPr/>
        </p:nvSpPr>
        <p:spPr>
          <a:xfrm>
            <a:off x="685800" y="1687950"/>
            <a:ext cx="91218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800">
                <a:latin typeface="Open Sans Medium"/>
                <a:ea typeface="Open Sans Medium"/>
                <a:cs typeface="Open Sans Medium"/>
                <a:sym typeface="Open Sans Medium"/>
              </a:rPr>
              <a:t>To create the diagram, I used:</a:t>
            </a:r>
            <a:endParaRPr sz="1800">
              <a:latin typeface="Open Sans Medium"/>
              <a:ea typeface="Open Sans Medium"/>
              <a:cs typeface="Open Sans Medium"/>
              <a:sym typeface="Open Sans Medium"/>
            </a:endParaRPr>
          </a:p>
          <a:p>
            <a:pPr indent="-342900" lvl="0" marL="457200" rtl="0" algn="l">
              <a:lnSpc>
                <a:spcPct val="150000"/>
              </a:lnSpc>
              <a:spcBef>
                <a:spcPts val="0"/>
              </a:spcBef>
              <a:spcAft>
                <a:spcPts val="0"/>
              </a:spcAft>
              <a:buSzPts val="1800"/>
              <a:buFont typeface="Open Sans Medium"/>
              <a:buChar char="●"/>
            </a:pPr>
            <a:r>
              <a:rPr lang="en-GB" sz="1800">
                <a:latin typeface="Open Sans Medium"/>
                <a:ea typeface="Open Sans Medium"/>
                <a:cs typeface="Open Sans Medium"/>
                <a:sym typeface="Open Sans Medium"/>
              </a:rPr>
              <a:t>Python (3.8)</a:t>
            </a:r>
            <a:endParaRPr sz="1800">
              <a:latin typeface="Open Sans Medium"/>
              <a:ea typeface="Open Sans Medium"/>
              <a:cs typeface="Open Sans Medium"/>
              <a:sym typeface="Open Sans Medium"/>
            </a:endParaRPr>
          </a:p>
          <a:p>
            <a:pPr indent="-342900" lvl="0" marL="457200" rtl="0" algn="l">
              <a:lnSpc>
                <a:spcPct val="150000"/>
              </a:lnSpc>
              <a:spcBef>
                <a:spcPts val="0"/>
              </a:spcBef>
              <a:spcAft>
                <a:spcPts val="0"/>
              </a:spcAft>
              <a:buSzPts val="1800"/>
              <a:buFont typeface="Open Sans Medium"/>
              <a:buChar char="●"/>
            </a:pPr>
            <a:r>
              <a:rPr lang="en-GB" sz="1800">
                <a:latin typeface="Open Sans Medium"/>
                <a:ea typeface="Open Sans Medium"/>
                <a:cs typeface="Open Sans Medium"/>
                <a:sym typeface="Open Sans Medium"/>
              </a:rPr>
              <a:t>Diagrams</a:t>
            </a:r>
            <a:endParaRPr sz="1800">
              <a:latin typeface="Open Sans Medium"/>
              <a:ea typeface="Open Sans Medium"/>
              <a:cs typeface="Open Sans Medium"/>
              <a:sym typeface="Open Sans Medium"/>
            </a:endParaRPr>
          </a:p>
          <a:p>
            <a:pPr indent="-342900" lvl="0" marL="457200" rtl="0" algn="l">
              <a:lnSpc>
                <a:spcPct val="150000"/>
              </a:lnSpc>
              <a:spcBef>
                <a:spcPts val="0"/>
              </a:spcBef>
              <a:spcAft>
                <a:spcPts val="0"/>
              </a:spcAft>
              <a:buSzPts val="1800"/>
              <a:buFont typeface="Open Sans Medium"/>
              <a:buChar char="●"/>
            </a:pPr>
            <a:r>
              <a:rPr lang="en-GB" sz="1800">
                <a:latin typeface="Open Sans Medium"/>
                <a:ea typeface="Open Sans Medium"/>
                <a:cs typeface="Open Sans Medium"/>
                <a:sym typeface="Open Sans Medium"/>
              </a:rPr>
              <a:t>Graphviz</a:t>
            </a:r>
            <a:endParaRPr sz="1800">
              <a:latin typeface="Open Sans Medium"/>
              <a:ea typeface="Open Sans Medium"/>
              <a:cs typeface="Open Sans Medium"/>
              <a:sym typeface="Open Sans Medium"/>
            </a:endParaRPr>
          </a:p>
        </p:txBody>
      </p:sp>
      <p:pic>
        <p:nvPicPr>
          <p:cNvPr id="1553" name="Google Shape;1553;p196"/>
          <p:cNvPicPr preferRelativeResize="0"/>
          <p:nvPr/>
        </p:nvPicPr>
        <p:blipFill>
          <a:blip r:embed="rId3">
            <a:alphaModFix/>
          </a:blip>
          <a:stretch>
            <a:fillRect/>
          </a:stretch>
        </p:blipFill>
        <p:spPr>
          <a:xfrm>
            <a:off x="9015500" y="685800"/>
            <a:ext cx="2210028" cy="2201400"/>
          </a:xfrm>
          <a:prstGeom prst="rect">
            <a:avLst/>
          </a:prstGeom>
          <a:noFill/>
          <a:ln>
            <a:noFill/>
          </a:ln>
        </p:spPr>
      </p:pic>
      <p:pic>
        <p:nvPicPr>
          <p:cNvPr id="1554" name="Google Shape;1554;p196"/>
          <p:cNvPicPr preferRelativeResize="0"/>
          <p:nvPr/>
        </p:nvPicPr>
        <p:blipFill>
          <a:blip r:embed="rId4">
            <a:alphaModFix/>
          </a:blip>
          <a:stretch>
            <a:fillRect/>
          </a:stretch>
        </p:blipFill>
        <p:spPr>
          <a:xfrm>
            <a:off x="6210302" y="2392150"/>
            <a:ext cx="2439825" cy="2439825"/>
          </a:xfrm>
          <a:prstGeom prst="rect">
            <a:avLst/>
          </a:prstGeom>
          <a:noFill/>
          <a:ln>
            <a:noFill/>
          </a:ln>
        </p:spPr>
      </p:pic>
      <p:sp>
        <p:nvSpPr>
          <p:cNvPr id="1555" name="Google Shape;1555;p196"/>
          <p:cNvSpPr txBox="1"/>
          <p:nvPr/>
        </p:nvSpPr>
        <p:spPr>
          <a:xfrm>
            <a:off x="694350" y="3396450"/>
            <a:ext cx="4402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pen Sans Medium"/>
                <a:ea typeface="Open Sans Medium"/>
                <a:cs typeface="Open Sans Medium"/>
                <a:sym typeface="Open Sans Medium"/>
              </a:rPr>
              <a:t>AWS Geocitizen Web Application Deployment Plan:</a:t>
            </a:r>
            <a:endParaRPr sz="18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800">
              <a:solidFill>
                <a:schemeClr val="dk1"/>
              </a:solidFill>
              <a:latin typeface="Open Sans Medium"/>
              <a:ea typeface="Open Sans Medium"/>
              <a:cs typeface="Open Sans Medium"/>
              <a:sym typeface="Open Sans Medium"/>
            </a:endParaRPr>
          </a:p>
          <a:p>
            <a:pPr indent="-342900" lvl="0" marL="457200" rtl="0" algn="l">
              <a:spcBef>
                <a:spcPts val="0"/>
              </a:spcBef>
              <a:spcAft>
                <a:spcPts val="0"/>
              </a:spcAft>
              <a:buClr>
                <a:schemeClr val="dk1"/>
              </a:buClr>
              <a:buSzPts val="1800"/>
              <a:buFont typeface="Open Sans Medium"/>
              <a:buChar char="●"/>
            </a:pPr>
            <a:r>
              <a:rPr lang="en-GB" sz="1800">
                <a:solidFill>
                  <a:schemeClr val="dk1"/>
                </a:solidFill>
                <a:latin typeface="Open Sans Medium"/>
                <a:ea typeface="Open Sans Medium"/>
                <a:cs typeface="Open Sans Medium"/>
                <a:sym typeface="Open Sans Medium"/>
              </a:rPr>
              <a:t>Terraform - creates 2 hosts</a:t>
            </a:r>
            <a:endParaRPr sz="18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800">
              <a:solidFill>
                <a:schemeClr val="dk1"/>
              </a:solidFill>
              <a:latin typeface="Open Sans Medium"/>
              <a:ea typeface="Open Sans Medium"/>
              <a:cs typeface="Open Sans Medium"/>
              <a:sym typeface="Open Sans Medium"/>
            </a:endParaRPr>
          </a:p>
          <a:p>
            <a:pPr indent="-342900" lvl="0" marL="457200" rtl="0" algn="l">
              <a:spcBef>
                <a:spcPts val="0"/>
              </a:spcBef>
              <a:spcAft>
                <a:spcPts val="0"/>
              </a:spcAft>
              <a:buClr>
                <a:schemeClr val="dk1"/>
              </a:buClr>
              <a:buSzPts val="1800"/>
              <a:buFont typeface="Open Sans Medium"/>
              <a:buChar char="●"/>
            </a:pPr>
            <a:r>
              <a:rPr lang="en-GB" sz="1800">
                <a:solidFill>
                  <a:schemeClr val="dk1"/>
                </a:solidFill>
                <a:latin typeface="Open Sans Medium"/>
                <a:ea typeface="Open Sans Medium"/>
                <a:cs typeface="Open Sans Medium"/>
                <a:sym typeface="Open Sans Medium"/>
              </a:rPr>
              <a:t>Ansible - configuring hosts (DB and Geo app)</a:t>
            </a:r>
            <a:endParaRPr sz="18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800">
              <a:solidFill>
                <a:schemeClr val="dk1"/>
              </a:solidFill>
              <a:latin typeface="Open Sans Medium"/>
              <a:ea typeface="Open Sans Medium"/>
              <a:cs typeface="Open Sans Medium"/>
              <a:sym typeface="Open Sans Medium"/>
            </a:endParaRPr>
          </a:p>
          <a:p>
            <a:pPr indent="-342900" lvl="0" marL="457200" rtl="0" algn="l">
              <a:spcBef>
                <a:spcPts val="0"/>
              </a:spcBef>
              <a:spcAft>
                <a:spcPts val="0"/>
              </a:spcAft>
              <a:buClr>
                <a:schemeClr val="dk1"/>
              </a:buClr>
              <a:buSzPts val="1800"/>
              <a:buFont typeface="Open Sans Medium"/>
              <a:buChar char="●"/>
            </a:pPr>
            <a:r>
              <a:rPr lang="en-GB" sz="1800">
                <a:solidFill>
                  <a:schemeClr val="dk1"/>
                </a:solidFill>
                <a:latin typeface="Open Sans Medium"/>
                <a:ea typeface="Open Sans Medium"/>
                <a:cs typeface="Open Sans Medium"/>
                <a:sym typeface="Open Sans Medium"/>
              </a:rPr>
              <a:t>Jenkins - runner for Terraform and Ansible</a:t>
            </a:r>
            <a:endParaRPr sz="1800">
              <a:latin typeface="Open Sans Medium"/>
              <a:ea typeface="Open Sans Medium"/>
              <a:cs typeface="Open Sans Medium"/>
              <a:sym typeface="Open Sans Medium"/>
            </a:endParaRPr>
          </a:p>
        </p:txBody>
      </p:sp>
      <p:pic>
        <p:nvPicPr>
          <p:cNvPr id="1556" name="Google Shape;1556;p196"/>
          <p:cNvPicPr preferRelativeResize="0"/>
          <p:nvPr/>
        </p:nvPicPr>
        <p:blipFill>
          <a:blip r:embed="rId5">
            <a:alphaModFix/>
          </a:blip>
          <a:stretch>
            <a:fillRect/>
          </a:stretch>
        </p:blipFill>
        <p:spPr>
          <a:xfrm>
            <a:off x="9500275" y="3297300"/>
            <a:ext cx="1692450" cy="16924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97"/>
          <p:cNvSpPr txBox="1"/>
          <p:nvPr/>
        </p:nvSpPr>
        <p:spPr>
          <a:xfrm>
            <a:off x="7320900" y="6224675"/>
            <a:ext cx="4285800" cy="4755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b="1" lang="en-GB" sz="2700">
                <a:solidFill>
                  <a:srgbClr val="8E93FA"/>
                </a:solidFill>
                <a:latin typeface="Proxima Nova"/>
                <a:ea typeface="Proxima Nova"/>
                <a:cs typeface="Proxima Nova"/>
                <a:sym typeface="Proxima Nova"/>
              </a:rPr>
              <a:t>Eugenia Ponomarenko</a:t>
            </a:r>
            <a:endParaRPr b="1" sz="2700">
              <a:latin typeface="Proxima Nova"/>
              <a:ea typeface="Proxima Nova"/>
              <a:cs typeface="Proxima Nova"/>
              <a:sym typeface="Proxima Nova"/>
            </a:endParaRPr>
          </a:p>
        </p:txBody>
      </p:sp>
      <p:sp>
        <p:nvSpPr>
          <p:cNvPr id="1562" name="Google Shape;1562;p19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chemeClr val="dk1"/>
              </a:buClr>
              <a:buSzPts val="1100"/>
              <a:buFont typeface="Arial"/>
              <a:buNone/>
            </a:pPr>
            <a:r>
              <a:rPr lang="en-GB" sz="6000">
                <a:solidFill>
                  <a:srgbClr val="8E93FA"/>
                </a:solidFill>
              </a:rPr>
              <a:t>Diagrams as Code</a:t>
            </a:r>
            <a:endParaRPr sz="6000">
              <a:solidFill>
                <a:srgbClr val="8E93FA"/>
              </a:solidFill>
            </a:endParaRPr>
          </a:p>
          <a:p>
            <a:pPr indent="0" lvl="0" marL="0" rtl="0" algn="l">
              <a:lnSpc>
                <a:spcPct val="100000"/>
              </a:lnSpc>
              <a:spcBef>
                <a:spcPts val="0"/>
              </a:spcBef>
              <a:spcAft>
                <a:spcPts val="0"/>
              </a:spcAft>
              <a:buNone/>
            </a:pPr>
            <a:r>
              <a:t/>
            </a:r>
            <a:endParaRPr sz="6000">
              <a:solidFill>
                <a:srgbClr val="8E93FA"/>
              </a:solidFill>
            </a:endParaRPr>
          </a:p>
        </p:txBody>
      </p:sp>
      <p:sp>
        <p:nvSpPr>
          <p:cNvPr id="1563" name="Google Shape;1563;p197"/>
          <p:cNvSpPr txBox="1"/>
          <p:nvPr/>
        </p:nvSpPr>
        <p:spPr>
          <a:xfrm>
            <a:off x="685800" y="1687950"/>
            <a:ext cx="912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p:txBody>
      </p:sp>
      <p:pic>
        <p:nvPicPr>
          <p:cNvPr id="1564" name="Google Shape;1564;p197"/>
          <p:cNvPicPr preferRelativeResize="0"/>
          <p:nvPr/>
        </p:nvPicPr>
        <p:blipFill>
          <a:blip r:embed="rId3">
            <a:alphaModFix/>
          </a:blip>
          <a:stretch>
            <a:fillRect/>
          </a:stretch>
        </p:blipFill>
        <p:spPr>
          <a:xfrm>
            <a:off x="-338050" y="1330750"/>
            <a:ext cx="12931400" cy="39400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100000">
              <a:schemeClr val="accent3"/>
            </a:gs>
          </a:gsLst>
          <a:lin ang="3600008" scaled="0"/>
        </a:gradFill>
      </p:bgPr>
    </p:bg>
    <p:spTree>
      <p:nvGrpSpPr>
        <p:cNvPr id="1568" name="Shape 1568"/>
        <p:cNvGrpSpPr/>
        <p:nvPr/>
      </p:nvGrpSpPr>
      <p:grpSpPr>
        <a:xfrm>
          <a:off x="0" y="0"/>
          <a:ext cx="0" cy="0"/>
          <a:chOff x="0" y="0"/>
          <a:chExt cx="0" cy="0"/>
        </a:xfrm>
      </p:grpSpPr>
      <p:pic>
        <p:nvPicPr>
          <p:cNvPr id="1569" name="Google Shape;1569;p198"/>
          <p:cNvPicPr preferRelativeResize="0"/>
          <p:nvPr/>
        </p:nvPicPr>
        <p:blipFill rotWithShape="1">
          <a:blip r:embed="rId3">
            <a:alphaModFix/>
          </a:blip>
          <a:srcRect b="0" l="0" r="0" t="0"/>
          <a:stretch/>
        </p:blipFill>
        <p:spPr>
          <a:xfrm>
            <a:off x="35545" y="0"/>
            <a:ext cx="12156455" cy="6858000"/>
          </a:xfrm>
          <a:prstGeom prst="rect">
            <a:avLst/>
          </a:prstGeom>
          <a:noFill/>
          <a:ln>
            <a:noFill/>
          </a:ln>
        </p:spPr>
      </p:pic>
      <p:sp>
        <p:nvSpPr>
          <p:cNvPr id="1570" name="Google Shape;1570;p198"/>
          <p:cNvSpPr txBox="1"/>
          <p:nvPr/>
        </p:nvSpPr>
        <p:spPr>
          <a:xfrm>
            <a:off x="608070" y="1229575"/>
            <a:ext cx="4759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800">
                <a:solidFill>
                  <a:schemeClr val="lt1"/>
                </a:solidFill>
                <a:latin typeface="Proxima Nova"/>
                <a:ea typeface="Proxima Nova"/>
                <a:cs typeface="Proxima Nova"/>
                <a:sym typeface="Proxima Nova"/>
              </a:rPr>
              <a:t>Any questions?</a:t>
            </a:r>
            <a:endParaRPr sz="4800">
              <a:solidFill>
                <a:schemeClr val="lt1"/>
              </a:solidFill>
              <a:latin typeface="Proxima Nova"/>
              <a:ea typeface="Proxima Nova"/>
              <a:cs typeface="Proxima Nova"/>
              <a:sym typeface="Proxima Nova"/>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99"/>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rmAutofit fontScale="92500" lnSpcReduction="20000"/>
          </a:bodyPr>
          <a:lstStyle/>
          <a:p>
            <a:pPr indent="0" lvl="0" marL="0" rtl="0" algn="l">
              <a:lnSpc>
                <a:spcPct val="90000"/>
              </a:lnSpc>
              <a:spcBef>
                <a:spcPts val="0"/>
              </a:spcBef>
              <a:spcAft>
                <a:spcPts val="1600"/>
              </a:spcAft>
              <a:buClr>
                <a:schemeClr val="lt1"/>
              </a:buClr>
              <a:buSzPct val="100000"/>
              <a:buNone/>
            </a:pPr>
            <a:r>
              <a:rPr lang="en-GB"/>
              <a:t>Ch-DevOps-134</a:t>
            </a:r>
            <a:endParaRPr/>
          </a:p>
        </p:txBody>
      </p:sp>
      <p:sp>
        <p:nvSpPr>
          <p:cNvPr id="1576" name="Google Shape;1576;p199"/>
          <p:cNvSpPr txBox="1"/>
          <p:nvPr>
            <p:ph type="title"/>
          </p:nvPr>
        </p:nvSpPr>
        <p:spPr>
          <a:xfrm>
            <a:off x="685801" y="685799"/>
            <a:ext cx="10820400" cy="4800600"/>
          </a:xfrm>
          <a:prstGeom prst="rect">
            <a:avLst/>
          </a:prstGeom>
          <a:noFill/>
          <a:ln>
            <a:noFill/>
          </a:ln>
        </p:spPr>
        <p:txBody>
          <a:bodyPr anchorCtr="0" anchor="t" bIns="45700" lIns="0" spcFirstLastPara="1" rIns="91425" wrap="square" tIns="45700">
            <a:noAutofit/>
          </a:bodyPr>
          <a:lstStyle/>
          <a:p>
            <a:pPr indent="0" lvl="0" marL="0" rtl="0" algn="l">
              <a:lnSpc>
                <a:spcPct val="60000"/>
              </a:lnSpc>
              <a:spcBef>
                <a:spcPts val="0"/>
              </a:spcBef>
              <a:spcAft>
                <a:spcPts val="0"/>
              </a:spcAft>
              <a:buClr>
                <a:schemeClr val="lt1"/>
              </a:buClr>
              <a:buSzPts val="10400"/>
              <a:buFont typeface="Proxima Nova Extrabold"/>
              <a:buNone/>
            </a:pPr>
            <a:r>
              <a:rPr lang="en-GB" sz="10400"/>
              <a:t>Team 5</a:t>
            </a:r>
            <a:endParaRPr sz="10400"/>
          </a:p>
          <a:p>
            <a:pPr indent="0" lvl="0" marL="0" rtl="0" algn="l">
              <a:lnSpc>
                <a:spcPct val="60000"/>
              </a:lnSpc>
              <a:spcBef>
                <a:spcPts val="0"/>
              </a:spcBef>
              <a:spcAft>
                <a:spcPts val="0"/>
              </a:spcAft>
              <a:buClr>
                <a:schemeClr val="lt1"/>
              </a:buClr>
              <a:buSzPts val="10400"/>
              <a:buFont typeface="Proxima Nova Extrabold"/>
              <a:buNone/>
            </a:pPr>
            <a:r>
              <a:t/>
            </a:r>
            <a:endParaRPr sz="4800"/>
          </a:p>
          <a:p>
            <a:pPr indent="0" lvl="0" marL="0" rtl="0" algn="l">
              <a:lnSpc>
                <a:spcPct val="60000"/>
              </a:lnSpc>
              <a:spcBef>
                <a:spcPts val="0"/>
              </a:spcBef>
              <a:spcAft>
                <a:spcPts val="0"/>
              </a:spcAft>
              <a:buClr>
                <a:schemeClr val="lt1"/>
              </a:buClr>
              <a:buSzPts val="10400"/>
              <a:buFont typeface="Proxima Nova Extrabold"/>
              <a:buNone/>
            </a:pPr>
            <a:r>
              <a:t/>
            </a:r>
            <a:endParaRPr sz="4800"/>
          </a:p>
          <a:p>
            <a:pPr indent="0" lvl="0" marL="0" rtl="0" algn="l">
              <a:lnSpc>
                <a:spcPct val="60000"/>
              </a:lnSpc>
              <a:spcBef>
                <a:spcPts val="0"/>
              </a:spcBef>
              <a:spcAft>
                <a:spcPts val="0"/>
              </a:spcAft>
              <a:buClr>
                <a:schemeClr val="lt1"/>
              </a:buClr>
              <a:buSzPts val="10400"/>
              <a:buFont typeface="Proxima Nova Extrabold"/>
              <a:buNone/>
            </a:pPr>
            <a:r>
              <a:rPr lang="en-GB" sz="4800"/>
              <a:t>Danylo Rudiaga</a:t>
            </a:r>
            <a:endParaRPr sz="48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62D7F"/>
            </a:gs>
            <a:gs pos="1000">
              <a:srgbClr val="562D7F"/>
            </a:gs>
            <a:gs pos="98000">
              <a:srgbClr val="00BCDE"/>
            </a:gs>
            <a:gs pos="100000">
              <a:srgbClr val="00BCDE"/>
            </a:gs>
          </a:gsLst>
          <a:lin ang="10801400" scaled="0"/>
        </a:gradFill>
      </p:bgPr>
    </p:bg>
    <p:spTree>
      <p:nvGrpSpPr>
        <p:cNvPr id="1581" name="Shape 1581"/>
        <p:cNvGrpSpPr/>
        <p:nvPr/>
      </p:nvGrpSpPr>
      <p:grpSpPr>
        <a:xfrm>
          <a:off x="0" y="0"/>
          <a:ext cx="0" cy="0"/>
          <a:chOff x="0" y="0"/>
          <a:chExt cx="0" cy="0"/>
        </a:xfrm>
      </p:grpSpPr>
      <p:sp>
        <p:nvSpPr>
          <p:cNvPr id="1582" name="Google Shape;1582;p200"/>
          <p:cNvSpPr txBox="1"/>
          <p:nvPr>
            <p:ph idx="1" type="body"/>
          </p:nvPr>
        </p:nvSpPr>
        <p:spPr>
          <a:xfrm>
            <a:off x="685800" y="5915025"/>
            <a:ext cx="3467100" cy="295200"/>
          </a:xfrm>
          <a:prstGeom prst="rect">
            <a:avLst/>
          </a:prstGeom>
        </p:spPr>
        <p:txBody>
          <a:bodyPr anchorCtr="0" anchor="t" bIns="45700" lIns="0" spcFirstLastPara="1" rIns="91425" wrap="square" tIns="45700">
            <a:normAutofit fontScale="92500" lnSpcReduction="20000"/>
          </a:bodyPr>
          <a:lstStyle/>
          <a:p>
            <a:pPr indent="0" lvl="0" marL="0" rtl="0" algn="l">
              <a:spcBef>
                <a:spcPts val="1000"/>
              </a:spcBef>
              <a:spcAft>
                <a:spcPts val="1600"/>
              </a:spcAft>
              <a:buNone/>
            </a:pPr>
            <a:r>
              <a:t/>
            </a:r>
            <a:endParaRPr/>
          </a:p>
        </p:txBody>
      </p:sp>
      <p:sp>
        <p:nvSpPr>
          <p:cNvPr id="1583" name="Google Shape;1583;p200"/>
          <p:cNvSpPr txBox="1"/>
          <p:nvPr>
            <p:ph type="title"/>
          </p:nvPr>
        </p:nvSpPr>
        <p:spPr>
          <a:xfrm>
            <a:off x="685800" y="685799"/>
            <a:ext cx="10820400" cy="13749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00BCDE"/>
              </a:buClr>
              <a:buSzPts val="4400"/>
              <a:buFont typeface="Proxima Nova Extrabold"/>
              <a:buNone/>
            </a:pPr>
            <a:r>
              <a:rPr lang="en-GB" sz="11000"/>
              <a:t>Jira</a:t>
            </a:r>
            <a:endParaRPr sz="11000"/>
          </a:p>
        </p:txBody>
      </p:sp>
      <p:pic>
        <p:nvPicPr>
          <p:cNvPr id="1584" name="Google Shape;1584;p200"/>
          <p:cNvPicPr preferRelativeResize="0"/>
          <p:nvPr/>
        </p:nvPicPr>
        <p:blipFill>
          <a:blip r:embed="rId3">
            <a:alphaModFix/>
          </a:blip>
          <a:stretch>
            <a:fillRect/>
          </a:stretch>
        </p:blipFill>
        <p:spPr>
          <a:xfrm>
            <a:off x="1400713" y="1944575"/>
            <a:ext cx="8562975" cy="37338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201"/>
          <p:cNvSpPr txBox="1"/>
          <p:nvPr>
            <p:ph type="title"/>
          </p:nvPr>
        </p:nvSpPr>
        <p:spPr>
          <a:xfrm>
            <a:off x="-208308" y="174928"/>
            <a:ext cx="12390900" cy="545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1" name="Google Shape;1591;p201"/>
          <p:cNvSpPr txBox="1"/>
          <p:nvPr>
            <p:ph idx="1" type="body"/>
          </p:nvPr>
        </p:nvSpPr>
        <p:spPr>
          <a:xfrm>
            <a:off x="685800" y="5915025"/>
            <a:ext cx="3467100" cy="295200"/>
          </a:xfrm>
          <a:prstGeom prst="rect">
            <a:avLst/>
          </a:prstGeom>
        </p:spPr>
        <p:txBody>
          <a:bodyPr anchorCtr="0" anchor="t" bIns="45700" lIns="0" spcFirstLastPara="1" rIns="91425" wrap="square" tIns="45700">
            <a:normAutofit fontScale="92500" lnSpcReduction="20000"/>
          </a:bodyPr>
          <a:lstStyle/>
          <a:p>
            <a:pPr indent="0" lvl="0" marL="0" rtl="0" algn="l">
              <a:spcBef>
                <a:spcPts val="1000"/>
              </a:spcBef>
              <a:spcAft>
                <a:spcPts val="1600"/>
              </a:spcAft>
              <a:buNone/>
            </a:pPr>
            <a:r>
              <a:t/>
            </a:r>
            <a:endParaRPr/>
          </a:p>
        </p:txBody>
      </p:sp>
      <p:pic>
        <p:nvPicPr>
          <p:cNvPr id="1592" name="Google Shape;1592;p201"/>
          <p:cNvPicPr preferRelativeResize="0"/>
          <p:nvPr/>
        </p:nvPicPr>
        <p:blipFill>
          <a:blip r:embed="rId3">
            <a:alphaModFix/>
          </a:blip>
          <a:stretch>
            <a:fillRect/>
          </a:stretch>
        </p:blipFill>
        <p:spPr>
          <a:xfrm>
            <a:off x="-9400" y="-34050"/>
            <a:ext cx="12191999" cy="693682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02"/>
          <p:cNvSpPr txBox="1"/>
          <p:nvPr>
            <p:ph type="title"/>
          </p:nvPr>
        </p:nvSpPr>
        <p:spPr>
          <a:xfrm>
            <a:off x="286492" y="411828"/>
            <a:ext cx="12390900" cy="545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Github</a:t>
            </a:r>
            <a:endParaRPr/>
          </a:p>
        </p:txBody>
      </p:sp>
      <p:sp>
        <p:nvSpPr>
          <p:cNvPr id="1599" name="Google Shape;1599;p202"/>
          <p:cNvSpPr txBox="1"/>
          <p:nvPr>
            <p:ph idx="1" type="body"/>
          </p:nvPr>
        </p:nvSpPr>
        <p:spPr>
          <a:xfrm>
            <a:off x="685800" y="5915025"/>
            <a:ext cx="3467100" cy="295200"/>
          </a:xfrm>
          <a:prstGeom prst="rect">
            <a:avLst/>
          </a:prstGeom>
        </p:spPr>
        <p:txBody>
          <a:bodyPr anchorCtr="0" anchor="t" bIns="45700" lIns="0" spcFirstLastPara="1" rIns="91425" wrap="square" tIns="45700">
            <a:normAutofit fontScale="92500" lnSpcReduction="20000"/>
          </a:bodyPr>
          <a:lstStyle/>
          <a:p>
            <a:pPr indent="0" lvl="0" marL="0" rtl="0" algn="l">
              <a:spcBef>
                <a:spcPts val="1000"/>
              </a:spcBef>
              <a:spcAft>
                <a:spcPts val="160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4" name="Shape 1604"/>
        <p:cNvGrpSpPr/>
        <p:nvPr/>
      </p:nvGrpSpPr>
      <p:grpSpPr>
        <a:xfrm>
          <a:off x="0" y="0"/>
          <a:ext cx="0" cy="0"/>
          <a:chOff x="0" y="0"/>
          <a:chExt cx="0" cy="0"/>
        </a:xfrm>
      </p:grpSpPr>
      <p:sp>
        <p:nvSpPr>
          <p:cNvPr id="1605" name="Google Shape;1605;p203"/>
          <p:cNvSpPr txBox="1"/>
          <p:nvPr>
            <p:ph type="title"/>
          </p:nvPr>
        </p:nvSpPr>
        <p:spPr>
          <a:xfrm>
            <a:off x="-208308" y="174928"/>
            <a:ext cx="12390900" cy="545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6" name="Google Shape;1606;p203"/>
          <p:cNvSpPr txBox="1"/>
          <p:nvPr>
            <p:ph idx="1" type="body"/>
          </p:nvPr>
        </p:nvSpPr>
        <p:spPr>
          <a:xfrm>
            <a:off x="685800" y="5915025"/>
            <a:ext cx="3467100" cy="295200"/>
          </a:xfrm>
          <a:prstGeom prst="rect">
            <a:avLst/>
          </a:prstGeom>
        </p:spPr>
        <p:txBody>
          <a:bodyPr anchorCtr="0" anchor="t" bIns="45700" lIns="0" spcFirstLastPara="1" rIns="91425" wrap="square" tIns="45700">
            <a:normAutofit fontScale="92500" lnSpcReduction="20000"/>
          </a:bodyPr>
          <a:lstStyle/>
          <a:p>
            <a:pPr indent="0" lvl="0" marL="0" rtl="0" algn="l">
              <a:spcBef>
                <a:spcPts val="1000"/>
              </a:spcBef>
              <a:spcAft>
                <a:spcPts val="1600"/>
              </a:spcAft>
              <a:buNone/>
            </a:pPr>
            <a:r>
              <a:t/>
            </a:r>
            <a:endParaRPr/>
          </a:p>
        </p:txBody>
      </p:sp>
      <p:pic>
        <p:nvPicPr>
          <p:cNvPr id="1607" name="Google Shape;1607;p203"/>
          <p:cNvPicPr preferRelativeResize="0"/>
          <p:nvPr/>
        </p:nvPicPr>
        <p:blipFill>
          <a:blip r:embed="rId3">
            <a:alphaModFix/>
          </a:blip>
          <a:stretch>
            <a:fillRect/>
          </a:stretch>
        </p:blipFill>
        <p:spPr>
          <a:xfrm>
            <a:off x="23087" y="323775"/>
            <a:ext cx="12145826" cy="62104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100000">
              <a:schemeClr val="accent3"/>
            </a:gs>
          </a:gsLst>
          <a:lin ang="3600008" scaled="0"/>
        </a:gradFill>
      </p:bgPr>
    </p:bg>
    <p:spTree>
      <p:nvGrpSpPr>
        <p:cNvPr id="428" name="Shape 428"/>
        <p:cNvGrpSpPr/>
        <p:nvPr/>
      </p:nvGrpSpPr>
      <p:grpSpPr>
        <a:xfrm>
          <a:off x="0" y="0"/>
          <a:ext cx="0" cy="0"/>
          <a:chOff x="0" y="0"/>
          <a:chExt cx="0" cy="0"/>
        </a:xfrm>
      </p:grpSpPr>
      <p:pic>
        <p:nvPicPr>
          <p:cNvPr id="429" name="Google Shape;429;p78"/>
          <p:cNvPicPr preferRelativeResize="0"/>
          <p:nvPr/>
        </p:nvPicPr>
        <p:blipFill rotWithShape="1">
          <a:blip r:embed="rId3">
            <a:alphaModFix/>
          </a:blip>
          <a:srcRect b="0" l="0" r="0" t="0"/>
          <a:stretch/>
        </p:blipFill>
        <p:spPr>
          <a:xfrm>
            <a:off x="35545" y="0"/>
            <a:ext cx="12156455" cy="6858000"/>
          </a:xfrm>
          <a:prstGeom prst="rect">
            <a:avLst/>
          </a:prstGeom>
          <a:noFill/>
          <a:ln>
            <a:noFill/>
          </a:ln>
        </p:spPr>
      </p:pic>
      <p:sp>
        <p:nvSpPr>
          <p:cNvPr id="430" name="Google Shape;430;p78"/>
          <p:cNvSpPr txBox="1"/>
          <p:nvPr/>
        </p:nvSpPr>
        <p:spPr>
          <a:xfrm>
            <a:off x="608070" y="1229575"/>
            <a:ext cx="4759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800">
                <a:solidFill>
                  <a:schemeClr val="lt1"/>
                </a:solidFill>
                <a:latin typeface="Proxima Nova"/>
                <a:ea typeface="Proxima Nova"/>
                <a:cs typeface="Proxima Nova"/>
                <a:sym typeface="Proxima Nova"/>
              </a:rPr>
              <a:t>Any questions?</a:t>
            </a:r>
            <a:endParaRPr sz="4800">
              <a:solidFill>
                <a:schemeClr val="lt1"/>
              </a:solidFill>
              <a:latin typeface="Proxima Nova"/>
              <a:ea typeface="Proxima Nova"/>
              <a:cs typeface="Proxima Nova"/>
              <a:sym typeface="Proxima Nova"/>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04"/>
          <p:cNvSpPr txBox="1"/>
          <p:nvPr>
            <p:ph idx="1" type="body"/>
          </p:nvPr>
        </p:nvSpPr>
        <p:spPr>
          <a:xfrm>
            <a:off x="685800" y="5915025"/>
            <a:ext cx="3467100" cy="295200"/>
          </a:xfrm>
          <a:prstGeom prst="rect">
            <a:avLst/>
          </a:prstGeom>
        </p:spPr>
        <p:txBody>
          <a:bodyPr anchorCtr="0" anchor="t" bIns="45700" lIns="0" spcFirstLastPara="1" rIns="91425" wrap="square" tIns="45700">
            <a:normAutofit fontScale="92500" lnSpcReduction="20000"/>
          </a:bodyPr>
          <a:lstStyle/>
          <a:p>
            <a:pPr indent="0" lvl="0" marL="0" rtl="0" algn="l">
              <a:spcBef>
                <a:spcPts val="1000"/>
              </a:spcBef>
              <a:spcAft>
                <a:spcPts val="1600"/>
              </a:spcAft>
              <a:buNone/>
            </a:pPr>
            <a:r>
              <a:t/>
            </a:r>
            <a:endParaRPr/>
          </a:p>
        </p:txBody>
      </p:sp>
      <p:pic>
        <p:nvPicPr>
          <p:cNvPr id="1614" name="Google Shape;1614;p204"/>
          <p:cNvPicPr preferRelativeResize="0"/>
          <p:nvPr/>
        </p:nvPicPr>
        <p:blipFill>
          <a:blip r:embed="rId3">
            <a:alphaModFix/>
          </a:blip>
          <a:stretch>
            <a:fillRect/>
          </a:stretch>
        </p:blipFill>
        <p:spPr>
          <a:xfrm>
            <a:off x="419163" y="3214225"/>
            <a:ext cx="6067425" cy="1762125"/>
          </a:xfrm>
          <a:prstGeom prst="rect">
            <a:avLst/>
          </a:prstGeom>
          <a:noFill/>
          <a:ln>
            <a:noFill/>
          </a:ln>
        </p:spPr>
      </p:pic>
      <p:pic>
        <p:nvPicPr>
          <p:cNvPr id="1615" name="Google Shape;1615;p204"/>
          <p:cNvPicPr preferRelativeResize="0"/>
          <p:nvPr/>
        </p:nvPicPr>
        <p:blipFill>
          <a:blip r:embed="rId4">
            <a:alphaModFix/>
          </a:blip>
          <a:stretch>
            <a:fillRect/>
          </a:stretch>
        </p:blipFill>
        <p:spPr>
          <a:xfrm>
            <a:off x="6486588" y="3559250"/>
            <a:ext cx="5305425" cy="2209800"/>
          </a:xfrm>
          <a:prstGeom prst="rect">
            <a:avLst/>
          </a:prstGeom>
          <a:noFill/>
          <a:ln>
            <a:noFill/>
          </a:ln>
        </p:spPr>
      </p:pic>
      <p:sp>
        <p:nvSpPr>
          <p:cNvPr id="1616" name="Google Shape;1616;p204"/>
          <p:cNvSpPr txBox="1"/>
          <p:nvPr>
            <p:ph type="title"/>
          </p:nvPr>
        </p:nvSpPr>
        <p:spPr>
          <a:xfrm>
            <a:off x="685800" y="685799"/>
            <a:ext cx="10820400" cy="13749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00BCDE"/>
              </a:buClr>
              <a:buSzPts val="4400"/>
              <a:buFont typeface="Proxima Nova Extrabold"/>
              <a:buNone/>
            </a:pPr>
            <a:r>
              <a:rPr lang="en-GB" sz="11000"/>
              <a:t>Python for DevOps</a:t>
            </a:r>
            <a:endParaRPr sz="110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205"/>
          <p:cNvSpPr txBox="1"/>
          <p:nvPr>
            <p:ph type="title"/>
          </p:nvPr>
        </p:nvSpPr>
        <p:spPr>
          <a:xfrm>
            <a:off x="-8" y="174928"/>
            <a:ext cx="12390900" cy="545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Deploy virtual machine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23" name="Google Shape;1623;p205"/>
          <p:cNvSpPr txBox="1"/>
          <p:nvPr>
            <p:ph idx="1" type="body"/>
          </p:nvPr>
        </p:nvSpPr>
        <p:spPr>
          <a:xfrm>
            <a:off x="685800" y="5915025"/>
            <a:ext cx="3467100" cy="295200"/>
          </a:xfrm>
          <a:prstGeom prst="rect">
            <a:avLst/>
          </a:prstGeom>
        </p:spPr>
        <p:txBody>
          <a:bodyPr anchorCtr="0" anchor="t" bIns="45700" lIns="0" spcFirstLastPara="1" rIns="91425" wrap="square" tIns="45700">
            <a:normAutofit fontScale="92500" lnSpcReduction="20000"/>
          </a:bodyPr>
          <a:lstStyle/>
          <a:p>
            <a:pPr indent="0" lvl="0" marL="0" rtl="0" algn="l">
              <a:spcBef>
                <a:spcPts val="1000"/>
              </a:spcBef>
              <a:spcAft>
                <a:spcPts val="160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8" name="Shape 1628"/>
        <p:cNvGrpSpPr/>
        <p:nvPr/>
      </p:nvGrpSpPr>
      <p:grpSpPr>
        <a:xfrm>
          <a:off x="0" y="0"/>
          <a:ext cx="0" cy="0"/>
          <a:chOff x="0" y="0"/>
          <a:chExt cx="0" cy="0"/>
        </a:xfrm>
      </p:grpSpPr>
      <p:sp>
        <p:nvSpPr>
          <p:cNvPr id="1629" name="Google Shape;1629;p206"/>
          <p:cNvSpPr txBox="1"/>
          <p:nvPr>
            <p:ph idx="1" type="body"/>
          </p:nvPr>
        </p:nvSpPr>
        <p:spPr>
          <a:xfrm>
            <a:off x="685800" y="5915025"/>
            <a:ext cx="3467100" cy="295200"/>
          </a:xfrm>
          <a:prstGeom prst="rect">
            <a:avLst/>
          </a:prstGeom>
        </p:spPr>
        <p:txBody>
          <a:bodyPr anchorCtr="0" anchor="t" bIns="45700" lIns="0" spcFirstLastPara="1" rIns="91425" wrap="square" tIns="45700">
            <a:normAutofit fontScale="92500" lnSpcReduction="20000"/>
          </a:bodyPr>
          <a:lstStyle/>
          <a:p>
            <a:pPr indent="0" lvl="0" marL="0" rtl="0" algn="l">
              <a:spcBef>
                <a:spcPts val="1000"/>
              </a:spcBef>
              <a:spcAft>
                <a:spcPts val="1600"/>
              </a:spcAft>
              <a:buNone/>
            </a:pPr>
            <a:r>
              <a:t/>
            </a:r>
            <a:endParaRPr/>
          </a:p>
        </p:txBody>
      </p:sp>
      <p:pic>
        <p:nvPicPr>
          <p:cNvPr id="1630" name="Google Shape;1630;p206"/>
          <p:cNvPicPr preferRelativeResize="0"/>
          <p:nvPr/>
        </p:nvPicPr>
        <p:blipFill>
          <a:blip r:embed="rId3">
            <a:alphaModFix/>
          </a:blip>
          <a:stretch>
            <a:fillRect/>
          </a:stretch>
        </p:blipFill>
        <p:spPr>
          <a:xfrm>
            <a:off x="0" y="-12"/>
            <a:ext cx="10432112" cy="5610226"/>
          </a:xfrm>
          <a:prstGeom prst="rect">
            <a:avLst/>
          </a:prstGeom>
          <a:noFill/>
          <a:ln>
            <a:noFill/>
          </a:ln>
        </p:spPr>
      </p:pic>
      <p:pic>
        <p:nvPicPr>
          <p:cNvPr id="1631" name="Google Shape;1631;p206"/>
          <p:cNvPicPr preferRelativeResize="0"/>
          <p:nvPr/>
        </p:nvPicPr>
        <p:blipFill>
          <a:blip r:embed="rId4">
            <a:alphaModFix/>
          </a:blip>
          <a:stretch>
            <a:fillRect/>
          </a:stretch>
        </p:blipFill>
        <p:spPr>
          <a:xfrm>
            <a:off x="7258050" y="3095613"/>
            <a:ext cx="4933950" cy="37623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207"/>
          <p:cNvSpPr txBox="1"/>
          <p:nvPr>
            <p:ph type="title"/>
          </p:nvPr>
        </p:nvSpPr>
        <p:spPr>
          <a:xfrm>
            <a:off x="40500" y="562750"/>
            <a:ext cx="12111000" cy="545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Core Bash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38" name="Google Shape;1638;p207"/>
          <p:cNvSpPr txBox="1"/>
          <p:nvPr>
            <p:ph idx="1" type="body"/>
          </p:nvPr>
        </p:nvSpPr>
        <p:spPr>
          <a:xfrm>
            <a:off x="685800" y="5915025"/>
            <a:ext cx="3467100" cy="295200"/>
          </a:xfrm>
          <a:prstGeom prst="rect">
            <a:avLst/>
          </a:prstGeom>
        </p:spPr>
        <p:txBody>
          <a:bodyPr anchorCtr="0" anchor="t" bIns="45700" lIns="0" spcFirstLastPara="1" rIns="91425" wrap="square" tIns="45700">
            <a:normAutofit fontScale="92500" lnSpcReduction="20000"/>
          </a:bodyPr>
          <a:lstStyle/>
          <a:p>
            <a:pPr indent="0" lvl="0" marL="0" rtl="0" algn="l">
              <a:spcBef>
                <a:spcPts val="1000"/>
              </a:spcBef>
              <a:spcAft>
                <a:spcPts val="160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08"/>
          <p:cNvSpPr txBox="1"/>
          <p:nvPr>
            <p:ph type="title"/>
          </p:nvPr>
        </p:nvSpPr>
        <p:spPr>
          <a:xfrm>
            <a:off x="-208308" y="174928"/>
            <a:ext cx="12390900" cy="545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5" name="Google Shape;1645;p208"/>
          <p:cNvSpPr txBox="1"/>
          <p:nvPr>
            <p:ph idx="1" type="body"/>
          </p:nvPr>
        </p:nvSpPr>
        <p:spPr>
          <a:xfrm>
            <a:off x="685800" y="5915025"/>
            <a:ext cx="3467100" cy="295200"/>
          </a:xfrm>
          <a:prstGeom prst="rect">
            <a:avLst/>
          </a:prstGeom>
        </p:spPr>
        <p:txBody>
          <a:bodyPr anchorCtr="0" anchor="t" bIns="45700" lIns="0" spcFirstLastPara="1" rIns="91425" wrap="square" tIns="45700">
            <a:normAutofit fontScale="92500" lnSpcReduction="20000"/>
          </a:bodyPr>
          <a:lstStyle/>
          <a:p>
            <a:pPr indent="0" lvl="0" marL="0" rtl="0" algn="l">
              <a:spcBef>
                <a:spcPts val="1000"/>
              </a:spcBef>
              <a:spcAft>
                <a:spcPts val="1600"/>
              </a:spcAft>
              <a:buNone/>
            </a:pPr>
            <a:r>
              <a:t/>
            </a:r>
            <a:endParaRPr/>
          </a:p>
        </p:txBody>
      </p:sp>
      <p:pic>
        <p:nvPicPr>
          <p:cNvPr id="1646" name="Google Shape;1646;p208"/>
          <p:cNvPicPr preferRelativeResize="0"/>
          <p:nvPr/>
        </p:nvPicPr>
        <p:blipFill>
          <a:blip r:embed="rId3">
            <a:alphaModFix/>
          </a:blip>
          <a:stretch>
            <a:fillRect/>
          </a:stretch>
        </p:blipFill>
        <p:spPr>
          <a:xfrm>
            <a:off x="4219672" y="0"/>
            <a:ext cx="3752656" cy="685800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100000">
              <a:schemeClr val="accent3"/>
            </a:gs>
          </a:gsLst>
          <a:lin ang="3600008" scaled="0"/>
        </a:gradFill>
      </p:bgPr>
    </p:bg>
    <p:spTree>
      <p:nvGrpSpPr>
        <p:cNvPr id="1650" name="Shape 1650"/>
        <p:cNvGrpSpPr/>
        <p:nvPr/>
      </p:nvGrpSpPr>
      <p:grpSpPr>
        <a:xfrm>
          <a:off x="0" y="0"/>
          <a:ext cx="0" cy="0"/>
          <a:chOff x="0" y="0"/>
          <a:chExt cx="0" cy="0"/>
        </a:xfrm>
      </p:grpSpPr>
      <p:pic>
        <p:nvPicPr>
          <p:cNvPr id="1651" name="Google Shape;1651;p209"/>
          <p:cNvPicPr preferRelativeResize="0"/>
          <p:nvPr/>
        </p:nvPicPr>
        <p:blipFill rotWithShape="1">
          <a:blip r:embed="rId3">
            <a:alphaModFix/>
          </a:blip>
          <a:srcRect b="0" l="0" r="0" t="0"/>
          <a:stretch/>
        </p:blipFill>
        <p:spPr>
          <a:xfrm>
            <a:off x="35545" y="0"/>
            <a:ext cx="12156455" cy="6858000"/>
          </a:xfrm>
          <a:prstGeom prst="rect">
            <a:avLst/>
          </a:prstGeom>
          <a:noFill/>
          <a:ln>
            <a:noFill/>
          </a:ln>
        </p:spPr>
      </p:pic>
      <p:sp>
        <p:nvSpPr>
          <p:cNvPr id="1652" name="Google Shape;1652;p209"/>
          <p:cNvSpPr txBox="1"/>
          <p:nvPr/>
        </p:nvSpPr>
        <p:spPr>
          <a:xfrm>
            <a:off x="608070" y="1229575"/>
            <a:ext cx="4759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800">
                <a:solidFill>
                  <a:schemeClr val="lt1"/>
                </a:solidFill>
                <a:latin typeface="Proxima Nova"/>
                <a:ea typeface="Proxima Nova"/>
                <a:cs typeface="Proxima Nova"/>
                <a:sym typeface="Proxima Nova"/>
              </a:rPr>
              <a:t>Any questions?</a:t>
            </a:r>
            <a:endParaRPr sz="4800">
              <a:solidFill>
                <a:schemeClr val="lt1"/>
              </a:solidFill>
              <a:latin typeface="Proxima Nova"/>
              <a:ea typeface="Proxima Nova"/>
              <a:cs typeface="Proxima Nova"/>
              <a:sym typeface="Proxima Nova"/>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pic>
        <p:nvPicPr>
          <p:cNvPr id="1657" name="Google Shape;1657;p210"/>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9"/>
          <p:cNvSpPr txBox="1"/>
          <p:nvPr>
            <p:ph idx="1" type="body"/>
          </p:nvPr>
        </p:nvSpPr>
        <p:spPr>
          <a:xfrm>
            <a:off x="685800" y="2290350"/>
            <a:ext cx="3467100" cy="3429000"/>
          </a:xfrm>
          <a:prstGeom prst="rect">
            <a:avLst/>
          </a:prstGeom>
          <a:noFill/>
          <a:ln>
            <a:noFill/>
          </a:ln>
        </p:spPr>
        <p:txBody>
          <a:bodyPr anchorCtr="0" anchor="t" bIns="45700" lIns="0" spcFirstLastPara="1" rIns="91425" wrap="square" tIns="45700">
            <a:normAutofit/>
          </a:bodyPr>
          <a:lstStyle/>
          <a:p>
            <a:pPr indent="0" lvl="0" marL="0" rtl="0" algn="ctr">
              <a:lnSpc>
                <a:spcPct val="100000"/>
              </a:lnSpc>
              <a:spcBef>
                <a:spcPts val="0"/>
              </a:spcBef>
              <a:spcAft>
                <a:spcPts val="1600"/>
              </a:spcAft>
              <a:buClr>
                <a:schemeClr val="dk1"/>
              </a:buClr>
              <a:buSzPts val="2000"/>
              <a:buNone/>
            </a:pPr>
            <a:r>
              <a:rPr lang="en-GB" sz="4800"/>
              <a:t>Python</a:t>
            </a:r>
            <a:endParaRPr sz="4800"/>
          </a:p>
        </p:txBody>
      </p:sp>
      <p:sp>
        <p:nvSpPr>
          <p:cNvPr id="436" name="Google Shape;436;p79"/>
          <p:cNvSpPr txBox="1"/>
          <p:nvPr>
            <p:ph idx="2" type="body"/>
          </p:nvPr>
        </p:nvSpPr>
        <p:spPr>
          <a:xfrm>
            <a:off x="4363212" y="2290350"/>
            <a:ext cx="3465600" cy="3429000"/>
          </a:xfrm>
          <a:prstGeom prst="rect">
            <a:avLst/>
          </a:prstGeom>
          <a:noFill/>
          <a:ln>
            <a:noFill/>
          </a:ln>
        </p:spPr>
        <p:txBody>
          <a:bodyPr anchorCtr="0" anchor="t" bIns="45700" lIns="0" spcFirstLastPara="1" rIns="91425" wrap="square" tIns="45700">
            <a:normAutofit/>
          </a:bodyPr>
          <a:lstStyle/>
          <a:p>
            <a:pPr indent="0" lvl="0" marL="0" rtl="0" algn="ctr">
              <a:lnSpc>
                <a:spcPct val="100000"/>
              </a:lnSpc>
              <a:spcBef>
                <a:spcPts val="0"/>
              </a:spcBef>
              <a:spcAft>
                <a:spcPts val="1600"/>
              </a:spcAft>
              <a:buClr>
                <a:schemeClr val="dk1"/>
              </a:buClr>
              <a:buSzPts val="2000"/>
              <a:buNone/>
            </a:pPr>
            <a:r>
              <a:rPr lang="en-GB" sz="4800"/>
              <a:t>Geo Citizen</a:t>
            </a:r>
            <a:endParaRPr sz="4800"/>
          </a:p>
        </p:txBody>
      </p:sp>
      <p:sp>
        <p:nvSpPr>
          <p:cNvPr id="437" name="Google Shape;437;p79"/>
          <p:cNvSpPr txBox="1"/>
          <p:nvPr>
            <p:ph idx="3" type="body"/>
          </p:nvPr>
        </p:nvSpPr>
        <p:spPr>
          <a:xfrm>
            <a:off x="8039100" y="2290350"/>
            <a:ext cx="3467100" cy="3429000"/>
          </a:xfrm>
          <a:prstGeom prst="rect">
            <a:avLst/>
          </a:prstGeom>
          <a:noFill/>
          <a:ln>
            <a:noFill/>
          </a:ln>
        </p:spPr>
        <p:txBody>
          <a:bodyPr anchorCtr="0" anchor="t" bIns="45700" lIns="0" spcFirstLastPara="1" rIns="91425" wrap="square" tIns="45700">
            <a:normAutofit/>
          </a:bodyPr>
          <a:lstStyle/>
          <a:p>
            <a:pPr indent="0" lvl="0" marL="0" rtl="0" algn="ctr">
              <a:lnSpc>
                <a:spcPct val="100000"/>
              </a:lnSpc>
              <a:spcBef>
                <a:spcPts val="0"/>
              </a:spcBef>
              <a:spcAft>
                <a:spcPts val="1600"/>
              </a:spcAft>
              <a:buClr>
                <a:schemeClr val="dk1"/>
              </a:buClr>
              <a:buSzPts val="2000"/>
              <a:buNone/>
            </a:pPr>
            <a:r>
              <a:rPr lang="en-GB" sz="4800"/>
              <a:t>DaC</a:t>
            </a:r>
            <a:endParaRPr sz="4800"/>
          </a:p>
        </p:txBody>
      </p:sp>
      <p:sp>
        <p:nvSpPr>
          <p:cNvPr id="438" name="Google Shape;438;p7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marR="0" rtl="0" algn="l">
              <a:lnSpc>
                <a:spcPct val="70000"/>
              </a:lnSpc>
              <a:spcBef>
                <a:spcPts val="0"/>
              </a:spcBef>
              <a:spcAft>
                <a:spcPts val="0"/>
              </a:spcAft>
              <a:buClr>
                <a:srgbClr val="00BCDE"/>
              </a:buClr>
              <a:buSzPts val="4400"/>
              <a:buFont typeface="Proxima Nova Extrabold"/>
              <a:buNone/>
            </a:pPr>
            <a:r>
              <a:rPr lang="en-GB">
                <a:solidFill>
                  <a:srgbClr val="00BCDE"/>
                </a:solidFill>
              </a:rPr>
              <a:t>Vladyslav Boreiko</a:t>
            </a:r>
            <a:endParaRPr>
              <a:solidFill>
                <a:srgbClr val="00BCDE"/>
              </a:solidFill>
            </a:endParaRPr>
          </a:p>
        </p:txBody>
      </p:sp>
      <p:pic>
        <p:nvPicPr>
          <p:cNvPr id="439" name="Google Shape;439;p79"/>
          <p:cNvPicPr preferRelativeResize="0"/>
          <p:nvPr/>
        </p:nvPicPr>
        <p:blipFill rotWithShape="1">
          <a:blip r:embed="rId3">
            <a:alphaModFix/>
          </a:blip>
          <a:srcRect b="0" l="0" r="0" t="0"/>
          <a:stretch/>
        </p:blipFill>
        <p:spPr>
          <a:xfrm>
            <a:off x="9146097" y="3954622"/>
            <a:ext cx="1253100" cy="1148025"/>
          </a:xfrm>
          <a:prstGeom prst="rect">
            <a:avLst/>
          </a:prstGeom>
          <a:noFill/>
          <a:ln>
            <a:noFill/>
          </a:ln>
        </p:spPr>
      </p:pic>
      <p:pic>
        <p:nvPicPr>
          <p:cNvPr id="440" name="Google Shape;440;p79"/>
          <p:cNvPicPr preferRelativeResize="0"/>
          <p:nvPr/>
        </p:nvPicPr>
        <p:blipFill rotWithShape="1">
          <a:blip r:embed="rId4">
            <a:alphaModFix/>
          </a:blip>
          <a:srcRect b="0" l="0" r="0" t="0"/>
          <a:stretch/>
        </p:blipFill>
        <p:spPr>
          <a:xfrm>
            <a:off x="5160900" y="3707825"/>
            <a:ext cx="1641600" cy="1641600"/>
          </a:xfrm>
          <a:prstGeom prst="rect">
            <a:avLst/>
          </a:prstGeom>
          <a:noFill/>
          <a:ln>
            <a:noFill/>
          </a:ln>
        </p:spPr>
      </p:pic>
      <p:pic>
        <p:nvPicPr>
          <p:cNvPr id="441" name="Google Shape;441;p79"/>
          <p:cNvPicPr preferRelativeResize="0"/>
          <p:nvPr/>
        </p:nvPicPr>
        <p:blipFill rotWithShape="1">
          <a:blip r:embed="rId5">
            <a:alphaModFix/>
          </a:blip>
          <a:srcRect b="0" l="0" r="0" t="0"/>
          <a:stretch/>
        </p:blipFill>
        <p:spPr>
          <a:xfrm>
            <a:off x="961072" y="3607601"/>
            <a:ext cx="2916549" cy="1842037"/>
          </a:xfrm>
          <a:prstGeom prst="rect">
            <a:avLst/>
          </a:prstGeom>
          <a:noFill/>
          <a:ln>
            <a:noFill/>
          </a:ln>
        </p:spPr>
      </p:pic>
      <p:pic>
        <p:nvPicPr>
          <p:cNvPr id="442" name="Google Shape;442;p79">
            <a:hlinkClick r:id="rId6"/>
          </p:cNvPr>
          <p:cNvPicPr preferRelativeResize="0"/>
          <p:nvPr/>
        </p:nvPicPr>
        <p:blipFill>
          <a:blip r:embed="rId7">
            <a:alphaModFix/>
          </a:blip>
          <a:stretch>
            <a:fillRect/>
          </a:stretch>
        </p:blipFill>
        <p:spPr>
          <a:xfrm>
            <a:off x="6873797" y="276225"/>
            <a:ext cx="2675456" cy="1504950"/>
          </a:xfrm>
          <a:prstGeom prst="rect">
            <a:avLst/>
          </a:prstGeom>
          <a:noFill/>
          <a:ln cap="flat" cmpd="sng" w="38100">
            <a:solidFill>
              <a:schemeClr val="dk1"/>
            </a:solidFill>
            <a:prstDash val="dot"/>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80"/>
          <p:cNvSpPr txBox="1"/>
          <p:nvPr>
            <p:ph type="title"/>
          </p:nvPr>
        </p:nvSpPr>
        <p:spPr>
          <a:xfrm>
            <a:off x="685800" y="685799"/>
            <a:ext cx="10820400" cy="13749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00BCDE"/>
              </a:buClr>
              <a:buSzPts val="4400"/>
              <a:buFont typeface="Proxima Nova Extrabold"/>
              <a:buNone/>
            </a:pPr>
            <a:r>
              <a:rPr lang="en-GB" sz="11000"/>
              <a:t>Python </a:t>
            </a:r>
            <a:endParaRPr sz="11000"/>
          </a:p>
        </p:txBody>
      </p:sp>
      <p:sp>
        <p:nvSpPr>
          <p:cNvPr id="448" name="Google Shape;448;p80"/>
          <p:cNvSpPr txBox="1"/>
          <p:nvPr>
            <p:ph idx="1" type="body"/>
          </p:nvPr>
        </p:nvSpPr>
        <p:spPr>
          <a:xfrm>
            <a:off x="685800" y="2057400"/>
            <a:ext cx="10820400" cy="3429000"/>
          </a:xfrm>
          <a:prstGeom prst="rect">
            <a:avLst/>
          </a:prstGeom>
          <a:noFill/>
          <a:ln>
            <a:noFill/>
          </a:ln>
        </p:spPr>
        <p:txBody>
          <a:bodyPr anchorCtr="0" anchor="t" bIns="45700" lIns="0" spcFirstLastPara="1" rIns="91425" wrap="square" tIns="45700">
            <a:normAutofit/>
          </a:bodyPr>
          <a:lstStyle/>
          <a:p>
            <a:pPr indent="0" lvl="0" marL="0" rtl="0" algn="l">
              <a:lnSpc>
                <a:spcPct val="120000"/>
              </a:lnSpc>
              <a:spcBef>
                <a:spcPts val="0"/>
              </a:spcBef>
              <a:spcAft>
                <a:spcPts val="0"/>
              </a:spcAft>
              <a:buNone/>
            </a:pPr>
            <a:r>
              <a:rPr b="1" lang="en-GB" sz="2400">
                <a:highlight>
                  <a:srgbClr val="FFFFFF"/>
                </a:highlight>
              </a:rPr>
              <a:t>Modules</a:t>
            </a:r>
            <a:r>
              <a:rPr lang="en-GB" sz="2400"/>
              <a:t>:</a:t>
            </a:r>
            <a:endParaRPr sz="2400"/>
          </a:p>
          <a:p>
            <a:pPr indent="0" lvl="0" marL="457200" rtl="0" algn="l">
              <a:lnSpc>
                <a:spcPct val="120000"/>
              </a:lnSpc>
              <a:spcBef>
                <a:spcPts val="400"/>
              </a:spcBef>
              <a:spcAft>
                <a:spcPts val="0"/>
              </a:spcAft>
              <a:buNone/>
            </a:pPr>
            <a:r>
              <a:rPr lang="en-GB" sz="2400">
                <a:highlight>
                  <a:srgbClr val="FFFFFF"/>
                </a:highlight>
                <a:uFill>
                  <a:noFill/>
                </a:uFill>
                <a:hlinkClick r:id="rId3"/>
              </a:rPr>
              <a:t>1. Operating System interfaces</a:t>
            </a:r>
            <a:endParaRPr sz="2400">
              <a:highlight>
                <a:srgbClr val="FFFFFF"/>
              </a:highlight>
            </a:endParaRPr>
          </a:p>
          <a:p>
            <a:pPr indent="0" lvl="0" marL="457200" rtl="0" algn="l">
              <a:lnSpc>
                <a:spcPct val="120000"/>
              </a:lnSpc>
              <a:spcBef>
                <a:spcPts val="400"/>
              </a:spcBef>
              <a:spcAft>
                <a:spcPts val="0"/>
              </a:spcAft>
              <a:buNone/>
            </a:pPr>
            <a:r>
              <a:rPr lang="en-GB" sz="2400">
                <a:highlight>
                  <a:srgbClr val="FFFFFF"/>
                </a:highlight>
                <a:uFill>
                  <a:noFill/>
                </a:uFill>
                <a:hlinkClick r:id="rId4"/>
              </a:rPr>
              <a:t>2. Text</a:t>
            </a:r>
            <a:endParaRPr sz="2400">
              <a:highlight>
                <a:srgbClr val="FFFFFF"/>
              </a:highlight>
            </a:endParaRPr>
          </a:p>
          <a:p>
            <a:pPr indent="0" lvl="0" marL="457200" rtl="0" algn="l">
              <a:lnSpc>
                <a:spcPct val="120000"/>
              </a:lnSpc>
              <a:spcBef>
                <a:spcPts val="400"/>
              </a:spcBef>
              <a:spcAft>
                <a:spcPts val="0"/>
              </a:spcAft>
              <a:buNone/>
            </a:pPr>
            <a:r>
              <a:rPr lang="en-GB" sz="2400">
                <a:highlight>
                  <a:srgbClr val="FFFFFF"/>
                </a:highlight>
                <a:uFill>
                  <a:noFill/>
                </a:uFill>
                <a:hlinkClick r:id="rId5"/>
              </a:rPr>
              <a:t>3. Networking</a:t>
            </a:r>
            <a:endParaRPr sz="2400">
              <a:highlight>
                <a:srgbClr val="FFFFFF"/>
              </a:highlight>
            </a:endParaRPr>
          </a:p>
          <a:p>
            <a:pPr indent="0" lvl="0" marL="457200" rtl="0" algn="l">
              <a:lnSpc>
                <a:spcPct val="120000"/>
              </a:lnSpc>
              <a:spcBef>
                <a:spcPts val="400"/>
              </a:spcBef>
              <a:spcAft>
                <a:spcPts val="0"/>
              </a:spcAft>
              <a:buNone/>
            </a:pPr>
            <a:r>
              <a:rPr lang="en-GB" sz="2400">
                <a:highlight>
                  <a:srgbClr val="FFFFFF"/>
                </a:highlight>
                <a:uFill>
                  <a:noFill/>
                </a:uFill>
                <a:hlinkClick r:id="rId6"/>
              </a:rPr>
              <a:t>4. Packaging</a:t>
            </a:r>
            <a:endParaRPr sz="2400">
              <a:highlight>
                <a:srgbClr val="FFFFFF"/>
              </a:highlight>
            </a:endParaRPr>
          </a:p>
          <a:p>
            <a:pPr indent="0" lvl="0" marL="457200" rtl="0" algn="l">
              <a:lnSpc>
                <a:spcPct val="120000"/>
              </a:lnSpc>
              <a:spcBef>
                <a:spcPts val="400"/>
              </a:spcBef>
              <a:spcAft>
                <a:spcPts val="0"/>
              </a:spcAft>
              <a:buNone/>
            </a:pPr>
            <a:r>
              <a:rPr lang="en-GB" sz="2400">
                <a:highlight>
                  <a:srgbClr val="FFFFFF"/>
                </a:highlight>
                <a:uFill>
                  <a:noFill/>
                </a:uFill>
                <a:hlinkClick r:id="rId7"/>
              </a:rPr>
              <a:t>5. Databases</a:t>
            </a:r>
            <a:endParaRPr sz="2400">
              <a:highlight>
                <a:srgbClr val="FFFFFF"/>
              </a:highlight>
            </a:endParaRPr>
          </a:p>
          <a:p>
            <a:pPr indent="0" lvl="0" marL="457200" rtl="0" algn="l">
              <a:lnSpc>
                <a:spcPct val="120000"/>
              </a:lnSpc>
              <a:spcBef>
                <a:spcPts val="400"/>
              </a:spcBef>
              <a:spcAft>
                <a:spcPts val="400"/>
              </a:spcAft>
              <a:buClr>
                <a:schemeClr val="dk1"/>
              </a:buClr>
              <a:buSzPts val="1100"/>
              <a:buFont typeface="Arial"/>
              <a:buNone/>
            </a:pPr>
            <a:r>
              <a:rPr lang="en-GB" sz="2400">
                <a:highlight>
                  <a:srgbClr val="FFFFFF"/>
                </a:highlight>
                <a:uFill>
                  <a:noFill/>
                </a:uFill>
                <a:hlinkClick r:id="rId8"/>
              </a:rPr>
              <a:t>6. Docke</a:t>
            </a:r>
            <a:r>
              <a:rPr lang="en-GB" sz="2400">
                <a:highlight>
                  <a:srgbClr val="FFFFFF"/>
                </a:highlight>
              </a:rPr>
              <a:t>r</a:t>
            </a:r>
            <a:endParaRPr sz="2400">
              <a:highlight>
                <a:srgbClr val="FFFFFF"/>
              </a:highlight>
            </a:endParaRPr>
          </a:p>
        </p:txBody>
      </p:sp>
      <p:sp>
        <p:nvSpPr>
          <p:cNvPr id="449" name="Google Shape;449;p80"/>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Clr>
                <a:schemeClr val="dk1"/>
              </a:buClr>
              <a:buSzPts val="1100"/>
              <a:buFont typeface="Arial"/>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sp>
        <p:nvSpPr>
          <p:cNvPr id="454" name="Google Shape;454;p81"/>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00BCDE"/>
              </a:buClr>
              <a:buSzPts val="4400"/>
              <a:buFont typeface="Proxima Nova Extrabold"/>
              <a:buNone/>
            </a:pPr>
            <a:r>
              <a:rPr lang="en-GB"/>
              <a:t>Python 1: </a:t>
            </a:r>
            <a:r>
              <a:rPr lang="en-GB">
                <a:uFill>
                  <a:noFill/>
                </a:uFill>
                <a:hlinkClick r:id="rId3"/>
              </a:rPr>
              <a:t>Operating System interfaces</a:t>
            </a:r>
            <a:endParaRPr/>
          </a:p>
        </p:txBody>
      </p:sp>
      <p:sp>
        <p:nvSpPr>
          <p:cNvPr id="455" name="Google Shape;455;p81"/>
          <p:cNvSpPr txBox="1"/>
          <p:nvPr>
            <p:ph idx="1" type="body"/>
          </p:nvPr>
        </p:nvSpPr>
        <p:spPr>
          <a:xfrm>
            <a:off x="685800" y="1487500"/>
            <a:ext cx="5051400" cy="1177500"/>
          </a:xfrm>
          <a:prstGeom prst="rect">
            <a:avLst/>
          </a:prstGeom>
          <a:noFill/>
          <a:ln>
            <a:noFill/>
          </a:ln>
        </p:spPr>
        <p:txBody>
          <a:bodyPr anchorCtr="0" anchor="t" bIns="45700" lIns="0" spcFirstLastPara="1" rIns="91425" wrap="square" tIns="45700">
            <a:noAutofit/>
          </a:bodyPr>
          <a:lstStyle/>
          <a:p>
            <a:pPr indent="0" lvl="0" marL="0" rtl="0" algn="just">
              <a:lnSpc>
                <a:spcPct val="80000"/>
              </a:lnSpc>
              <a:spcBef>
                <a:spcPts val="0"/>
              </a:spcBef>
              <a:spcAft>
                <a:spcPts val="0"/>
              </a:spcAft>
              <a:buClr>
                <a:schemeClr val="dk1"/>
              </a:buClr>
              <a:buSzPts val="1250"/>
              <a:buNone/>
            </a:pPr>
            <a:r>
              <a:rPr b="1" lang="en-GB" sz="1800">
                <a:solidFill>
                  <a:srgbClr val="1D2125"/>
                </a:solidFill>
                <a:highlight>
                  <a:srgbClr val="FFFFFF"/>
                </a:highlight>
              </a:rPr>
              <a:t>Task: </a:t>
            </a:r>
            <a:endParaRPr b="1" sz="1800">
              <a:solidFill>
                <a:srgbClr val="1D2125"/>
              </a:solidFill>
              <a:highlight>
                <a:srgbClr val="FFFFFF"/>
              </a:highlight>
            </a:endParaRPr>
          </a:p>
          <a:p>
            <a:pPr indent="0" lvl="0" marL="0" rtl="0" algn="just">
              <a:lnSpc>
                <a:spcPct val="80000"/>
              </a:lnSpc>
              <a:spcBef>
                <a:spcPts val="1600"/>
              </a:spcBef>
              <a:spcAft>
                <a:spcPts val="0"/>
              </a:spcAft>
              <a:buClr>
                <a:schemeClr val="dk1"/>
              </a:buClr>
              <a:buSzPts val="1250"/>
              <a:buNone/>
            </a:pPr>
            <a:r>
              <a:rPr lang="en-GB" sz="1800">
                <a:solidFill>
                  <a:srgbClr val="1D2125"/>
                </a:solidFill>
                <a:highlight>
                  <a:srgbClr val="FFFFFF"/>
                </a:highlight>
              </a:rPr>
              <a:t>Create a program that generate </a:t>
            </a:r>
            <a:r>
              <a:rPr i="1" lang="en-GB" sz="1800">
                <a:solidFill>
                  <a:srgbClr val="1D2125"/>
                </a:solidFill>
                <a:highlight>
                  <a:srgbClr val="FFFFFF"/>
                </a:highlight>
              </a:rPr>
              <a:t>folders</a:t>
            </a:r>
            <a:r>
              <a:rPr lang="en-GB" sz="1800">
                <a:solidFill>
                  <a:srgbClr val="1D2125"/>
                </a:solidFill>
                <a:highlight>
                  <a:srgbClr val="FFFFFF"/>
                </a:highlight>
              </a:rPr>
              <a:t>.</a:t>
            </a:r>
            <a:endParaRPr sz="1800">
              <a:solidFill>
                <a:srgbClr val="1D2125"/>
              </a:solidFill>
              <a:highlight>
                <a:srgbClr val="FFFFFF"/>
              </a:highlight>
            </a:endParaRPr>
          </a:p>
          <a:p>
            <a:pPr indent="0" lvl="0" marL="0" rtl="0" algn="just">
              <a:lnSpc>
                <a:spcPct val="80000"/>
              </a:lnSpc>
              <a:spcBef>
                <a:spcPts val="1600"/>
              </a:spcBef>
              <a:spcAft>
                <a:spcPts val="0"/>
              </a:spcAft>
              <a:buClr>
                <a:schemeClr val="dk1"/>
              </a:buClr>
              <a:buSzPts val="1250"/>
              <a:buNone/>
            </a:pPr>
            <a:r>
              <a:t/>
            </a:r>
            <a:endParaRPr sz="1800">
              <a:solidFill>
                <a:srgbClr val="1D2125"/>
              </a:solidFill>
              <a:highlight>
                <a:srgbClr val="FFFFFF"/>
              </a:highlight>
            </a:endParaRPr>
          </a:p>
          <a:p>
            <a:pPr indent="0" lvl="0" marL="0" rtl="0" algn="just">
              <a:lnSpc>
                <a:spcPct val="80000"/>
              </a:lnSpc>
              <a:spcBef>
                <a:spcPts val="1600"/>
              </a:spcBef>
              <a:spcAft>
                <a:spcPts val="1600"/>
              </a:spcAft>
              <a:buClr>
                <a:schemeClr val="dk1"/>
              </a:buClr>
              <a:buSzPts val="1250"/>
              <a:buNone/>
            </a:pPr>
            <a:r>
              <a:t/>
            </a:r>
            <a:endParaRPr sz="1800">
              <a:solidFill>
                <a:srgbClr val="1D2125"/>
              </a:solidFill>
              <a:highlight>
                <a:srgbClr val="FFFFFF"/>
              </a:highlight>
            </a:endParaRPr>
          </a:p>
        </p:txBody>
      </p:sp>
      <p:pic>
        <p:nvPicPr>
          <p:cNvPr id="456" name="Google Shape;456;p81"/>
          <p:cNvPicPr preferRelativeResize="0"/>
          <p:nvPr/>
        </p:nvPicPr>
        <p:blipFill>
          <a:blip r:embed="rId4">
            <a:alphaModFix/>
          </a:blip>
          <a:stretch>
            <a:fillRect/>
          </a:stretch>
        </p:blipFill>
        <p:spPr>
          <a:xfrm>
            <a:off x="5829300" y="2665050"/>
            <a:ext cx="6362700" cy="2514600"/>
          </a:xfrm>
          <a:prstGeom prst="rect">
            <a:avLst/>
          </a:prstGeom>
          <a:noFill/>
          <a:ln>
            <a:noFill/>
          </a:ln>
        </p:spPr>
      </p:pic>
      <p:sp>
        <p:nvSpPr>
          <p:cNvPr id="457" name="Google Shape;457;p81"/>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458" name="Google Shape;458;p81"/>
          <p:cNvSpPr txBox="1"/>
          <p:nvPr/>
        </p:nvSpPr>
        <p:spPr>
          <a:xfrm>
            <a:off x="5876850" y="1517250"/>
            <a:ext cx="5629500" cy="1054800"/>
          </a:xfrm>
          <a:prstGeom prst="rect">
            <a:avLst/>
          </a:prstGeom>
          <a:noFill/>
          <a:ln>
            <a:noFill/>
          </a:ln>
        </p:spPr>
        <p:txBody>
          <a:bodyPr anchorCtr="0" anchor="t" bIns="91425" lIns="91425" spcFirstLastPara="1" rIns="91425" wrap="square" tIns="91425">
            <a:spAutoFit/>
          </a:bodyPr>
          <a:lstStyle/>
          <a:p>
            <a:pPr indent="0" lvl="0" marL="0" rtl="0" algn="just">
              <a:lnSpc>
                <a:spcPct val="80000"/>
              </a:lnSpc>
              <a:spcBef>
                <a:spcPts val="0"/>
              </a:spcBef>
              <a:spcAft>
                <a:spcPts val="0"/>
              </a:spcAft>
              <a:buClr>
                <a:schemeClr val="dk1"/>
              </a:buClr>
              <a:buSzPts val="1250"/>
              <a:buFont typeface="Arial"/>
              <a:buNone/>
            </a:pPr>
            <a:r>
              <a:rPr b="1" lang="en-GB" sz="1800">
                <a:solidFill>
                  <a:srgbClr val="1D2125"/>
                </a:solidFill>
                <a:highlight>
                  <a:schemeClr val="lt1"/>
                </a:highlight>
              </a:rPr>
              <a:t>Result of example run: </a:t>
            </a:r>
            <a:endParaRPr b="1" sz="1800">
              <a:solidFill>
                <a:srgbClr val="1D2125"/>
              </a:solidFill>
              <a:highlight>
                <a:schemeClr val="lt1"/>
              </a:highlight>
            </a:endParaRPr>
          </a:p>
          <a:p>
            <a:pPr indent="0" lvl="0" marL="0" rtl="0" algn="just">
              <a:lnSpc>
                <a:spcPct val="80000"/>
              </a:lnSpc>
              <a:spcBef>
                <a:spcPts val="1600"/>
              </a:spcBef>
              <a:spcAft>
                <a:spcPts val="1600"/>
              </a:spcAft>
              <a:buClr>
                <a:schemeClr val="dk1"/>
              </a:buClr>
              <a:buSzPts val="1250"/>
              <a:buFont typeface="Arial"/>
              <a:buNone/>
            </a:pPr>
            <a:r>
              <a:rPr lang="en-GB" sz="1800">
                <a:solidFill>
                  <a:srgbClr val="1D2125"/>
                </a:solidFill>
                <a:highlight>
                  <a:schemeClr val="lt1"/>
                </a:highlight>
              </a:rPr>
              <a:t>It creates 20 folders on the path /home with names usr1, usr2, etc. and permissions mode 551</a:t>
            </a:r>
            <a:endParaRPr sz="1800">
              <a:solidFill>
                <a:srgbClr val="1D2125"/>
              </a:solidFill>
              <a:highlight>
                <a:schemeClr val="lt1"/>
              </a:highlight>
              <a:latin typeface="Open Sans"/>
              <a:ea typeface="Open Sans"/>
              <a:cs typeface="Open Sans"/>
              <a:sym typeface="Open Sans"/>
            </a:endParaRPr>
          </a:p>
        </p:txBody>
      </p:sp>
      <p:pic>
        <p:nvPicPr>
          <p:cNvPr id="459" name="Google Shape;459;p81"/>
          <p:cNvPicPr preferRelativeResize="0"/>
          <p:nvPr/>
        </p:nvPicPr>
        <p:blipFill>
          <a:blip r:embed="rId5">
            <a:alphaModFix/>
          </a:blip>
          <a:stretch>
            <a:fillRect/>
          </a:stretch>
        </p:blipFill>
        <p:spPr>
          <a:xfrm>
            <a:off x="212700" y="2572050"/>
            <a:ext cx="5524500" cy="33571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82"/>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1600"/>
              </a:spcAft>
              <a:buClr>
                <a:schemeClr val="dk1"/>
              </a:buClr>
              <a:buSzPts val="2000"/>
              <a:buNone/>
            </a:pPr>
            <a:r>
              <a:t/>
            </a:r>
            <a:endParaRPr/>
          </a:p>
        </p:txBody>
      </p:sp>
      <p:sp>
        <p:nvSpPr>
          <p:cNvPr id="465" name="Google Shape;465;p82"/>
          <p:cNvSpPr txBox="1"/>
          <p:nvPr>
            <p:ph idx="2" type="body"/>
          </p:nvPr>
        </p:nvSpPr>
        <p:spPr>
          <a:xfrm>
            <a:off x="4363200" y="2057400"/>
            <a:ext cx="3465600" cy="4415700"/>
          </a:xfrm>
          <a:prstGeom prst="rect">
            <a:avLst/>
          </a:prstGeom>
          <a:noFill/>
          <a:ln>
            <a:noFill/>
          </a:ln>
        </p:spPr>
        <p:txBody>
          <a:bodyPr anchorCtr="0" anchor="t" bIns="45700" lIns="0" spcFirstLastPara="1" rIns="91425" wrap="square" tIns="45700">
            <a:noAutofit/>
          </a:bodyPr>
          <a:lstStyle/>
          <a:p>
            <a:pPr indent="0" lvl="0" marL="0" rtl="0" algn="just">
              <a:lnSpc>
                <a:spcPct val="100000"/>
              </a:lnSpc>
              <a:spcBef>
                <a:spcPts val="0"/>
              </a:spcBef>
              <a:spcAft>
                <a:spcPts val="0"/>
              </a:spcAft>
              <a:buClr>
                <a:schemeClr val="dk1"/>
              </a:buClr>
              <a:buSzPts val="2000"/>
              <a:buNone/>
            </a:pPr>
            <a:r>
              <a:rPr b="1" lang="en-GB" sz="1200">
                <a:solidFill>
                  <a:srgbClr val="1D2125"/>
                </a:solidFill>
                <a:highlight>
                  <a:srgbClr val="FFFFFF"/>
                </a:highlight>
              </a:rPr>
              <a:t>Task: </a:t>
            </a:r>
            <a:endParaRPr b="1" sz="1200">
              <a:solidFill>
                <a:srgbClr val="1D2125"/>
              </a:solidFill>
              <a:highlight>
                <a:srgbClr val="FFFFFF"/>
              </a:highlight>
            </a:endParaRPr>
          </a:p>
          <a:p>
            <a:pPr indent="0" lvl="0" marL="0" rtl="0" algn="just">
              <a:lnSpc>
                <a:spcPct val="100000"/>
              </a:lnSpc>
              <a:spcBef>
                <a:spcPts val="1600"/>
              </a:spcBef>
              <a:spcAft>
                <a:spcPts val="0"/>
              </a:spcAft>
              <a:buClr>
                <a:schemeClr val="dk1"/>
              </a:buClr>
              <a:buSzPts val="2000"/>
              <a:buNone/>
            </a:pPr>
            <a:r>
              <a:rPr lang="en-GB" sz="1200">
                <a:solidFill>
                  <a:srgbClr val="1D2125"/>
                </a:solidFill>
                <a:highlight>
                  <a:srgbClr val="FFFFFF"/>
                </a:highlight>
              </a:rPr>
              <a:t>There are </a:t>
            </a:r>
            <a:r>
              <a:rPr i="1" lang="en-GB" sz="1200">
                <a:solidFill>
                  <a:srgbClr val="1D2125"/>
                </a:solidFill>
                <a:highlight>
                  <a:srgbClr val="FFFFFF"/>
                </a:highlight>
              </a:rPr>
              <a:t>a set of JSON-files</a:t>
            </a:r>
            <a:r>
              <a:rPr lang="en-GB" sz="1200">
                <a:solidFill>
                  <a:srgbClr val="1D2125"/>
                </a:solidFill>
                <a:highlight>
                  <a:srgbClr val="FFFFFF"/>
                </a:highlight>
              </a:rPr>
              <a:t> that contains answers from the CI server. An example of such is attached </a:t>
            </a:r>
            <a:r>
              <a:rPr lang="en-GB" sz="1200">
                <a:highlight>
                  <a:srgbClr val="FFFFFF"/>
                </a:highlight>
                <a:uFill>
                  <a:noFill/>
                </a:uFill>
                <a:hlinkClick r:id="rId3"/>
              </a:rPr>
              <a:t>hw2_example.json</a:t>
            </a:r>
            <a:r>
              <a:rPr lang="en-GB" sz="1200">
                <a:solidFill>
                  <a:srgbClr val="1D2125"/>
                </a:solidFill>
                <a:highlight>
                  <a:srgbClr val="FFFFFF"/>
                </a:highlight>
              </a:rPr>
              <a:t>. Create a program that returns JSON-file which contains:</a:t>
            </a:r>
            <a:endParaRPr sz="1200">
              <a:solidFill>
                <a:srgbClr val="1D2125"/>
              </a:solidFill>
              <a:highlight>
                <a:srgbClr val="FFFFFF"/>
              </a:highlight>
            </a:endParaRPr>
          </a:p>
          <a:p>
            <a:pPr indent="-304800" lvl="0" marL="457200" rtl="0" algn="just">
              <a:lnSpc>
                <a:spcPct val="100000"/>
              </a:lnSpc>
              <a:spcBef>
                <a:spcPts val="1600"/>
              </a:spcBef>
              <a:spcAft>
                <a:spcPts val="0"/>
              </a:spcAft>
              <a:buClr>
                <a:srgbClr val="1D2125"/>
              </a:buClr>
              <a:buSzPts val="1200"/>
              <a:buFont typeface="Open Sans"/>
              <a:buChar char="-"/>
            </a:pPr>
            <a:r>
              <a:rPr lang="en-GB" sz="1200">
                <a:solidFill>
                  <a:srgbClr val="1D2125"/>
                </a:solidFill>
                <a:highlight>
                  <a:srgbClr val="FFFFFF"/>
                </a:highlight>
              </a:rPr>
              <a:t>'id', </a:t>
            </a:r>
            <a:endParaRPr sz="1200">
              <a:solidFill>
                <a:srgbClr val="1D2125"/>
              </a:solidFill>
              <a:highlight>
                <a:srgbClr val="FFFFFF"/>
              </a:highlight>
            </a:endParaRPr>
          </a:p>
          <a:p>
            <a:pPr indent="-304800" lvl="0" marL="457200" rtl="0" algn="just">
              <a:lnSpc>
                <a:spcPct val="100000"/>
              </a:lnSpc>
              <a:spcBef>
                <a:spcPts val="0"/>
              </a:spcBef>
              <a:spcAft>
                <a:spcPts val="0"/>
              </a:spcAft>
              <a:buClr>
                <a:srgbClr val="1D2125"/>
              </a:buClr>
              <a:buSzPts val="1200"/>
              <a:buFont typeface="Open Sans"/>
              <a:buChar char="-"/>
            </a:pPr>
            <a:r>
              <a:rPr lang="en-GB" sz="1200">
                <a:solidFill>
                  <a:srgbClr val="1D2125"/>
                </a:solidFill>
                <a:highlight>
                  <a:srgbClr val="FFFFFF"/>
                </a:highlight>
              </a:rPr>
              <a:t>'number', </a:t>
            </a:r>
            <a:endParaRPr sz="1200">
              <a:solidFill>
                <a:srgbClr val="1D2125"/>
              </a:solidFill>
              <a:highlight>
                <a:srgbClr val="FFFFFF"/>
              </a:highlight>
            </a:endParaRPr>
          </a:p>
          <a:p>
            <a:pPr indent="-304800" lvl="0" marL="457200" rtl="0" algn="just">
              <a:lnSpc>
                <a:spcPct val="100000"/>
              </a:lnSpc>
              <a:spcBef>
                <a:spcPts val="0"/>
              </a:spcBef>
              <a:spcAft>
                <a:spcPts val="0"/>
              </a:spcAft>
              <a:buClr>
                <a:srgbClr val="1D2125"/>
              </a:buClr>
              <a:buSzPts val="1200"/>
              <a:buFont typeface="Open Sans"/>
              <a:buChar char="-"/>
            </a:pPr>
            <a:r>
              <a:rPr lang="en-GB" sz="1200">
                <a:solidFill>
                  <a:srgbClr val="1D2125"/>
                </a:solidFill>
                <a:highlight>
                  <a:srgbClr val="FFFFFF"/>
                </a:highlight>
              </a:rPr>
              <a:t>'committer_name'</a:t>
            </a:r>
            <a:endParaRPr sz="1200">
              <a:solidFill>
                <a:srgbClr val="1D2125"/>
              </a:solidFill>
              <a:highlight>
                <a:srgbClr val="FFFFFF"/>
              </a:highlight>
            </a:endParaRPr>
          </a:p>
          <a:p>
            <a:pPr indent="-304800" lvl="0" marL="457200" rtl="0" algn="just">
              <a:lnSpc>
                <a:spcPct val="100000"/>
              </a:lnSpc>
              <a:spcBef>
                <a:spcPts val="0"/>
              </a:spcBef>
              <a:spcAft>
                <a:spcPts val="0"/>
              </a:spcAft>
              <a:buClr>
                <a:srgbClr val="1D2125"/>
              </a:buClr>
              <a:buSzPts val="1200"/>
              <a:buFont typeface="Open Sans"/>
              <a:buChar char="-"/>
            </a:pPr>
            <a:r>
              <a:rPr lang="en-GB" sz="1200">
                <a:solidFill>
                  <a:srgbClr val="1D2125"/>
                </a:solidFill>
                <a:highlight>
                  <a:srgbClr val="FFFFFF"/>
                </a:highlight>
              </a:rPr>
              <a:t>'committer_email' </a:t>
            </a:r>
            <a:endParaRPr sz="1200">
              <a:solidFill>
                <a:srgbClr val="1D2125"/>
              </a:solidFill>
              <a:highlight>
                <a:srgbClr val="FFFFFF"/>
              </a:highlight>
            </a:endParaRPr>
          </a:p>
          <a:p>
            <a:pPr indent="0" lvl="0" marL="0" rtl="0" algn="just">
              <a:lnSpc>
                <a:spcPct val="100000"/>
              </a:lnSpc>
              <a:spcBef>
                <a:spcPts val="1600"/>
              </a:spcBef>
              <a:spcAft>
                <a:spcPts val="0"/>
              </a:spcAft>
              <a:buClr>
                <a:schemeClr val="dk1"/>
              </a:buClr>
              <a:buSzPts val="1100"/>
              <a:buFont typeface="Arial"/>
              <a:buNone/>
            </a:pPr>
            <a:r>
              <a:rPr lang="en-GB" sz="1200">
                <a:solidFill>
                  <a:srgbClr val="1D2125"/>
                </a:solidFill>
                <a:highlight>
                  <a:srgbClr val="FFFFFF"/>
                </a:highlight>
              </a:rPr>
              <a:t>from last of failed builds (in other words - with the highest value of 'number' and non-zero 'result').</a:t>
            </a:r>
            <a:endParaRPr sz="1200">
              <a:solidFill>
                <a:srgbClr val="1D2125"/>
              </a:solidFill>
              <a:highlight>
                <a:srgbClr val="FFFFFF"/>
              </a:highlight>
            </a:endParaRPr>
          </a:p>
          <a:p>
            <a:pPr indent="0" lvl="0" marL="0" rtl="0" algn="just">
              <a:lnSpc>
                <a:spcPct val="100000"/>
              </a:lnSpc>
              <a:spcBef>
                <a:spcPts val="1600"/>
              </a:spcBef>
              <a:spcAft>
                <a:spcPts val="0"/>
              </a:spcAft>
              <a:buClr>
                <a:schemeClr val="dk1"/>
              </a:buClr>
              <a:buSzPts val="2000"/>
              <a:buNone/>
            </a:pPr>
            <a:r>
              <a:t/>
            </a:r>
            <a:endParaRPr sz="1200">
              <a:solidFill>
                <a:srgbClr val="1D2125"/>
              </a:solidFill>
              <a:highlight>
                <a:srgbClr val="FFFFFF"/>
              </a:highlight>
            </a:endParaRPr>
          </a:p>
          <a:p>
            <a:pPr indent="0" lvl="0" marL="0" rtl="0" algn="just">
              <a:lnSpc>
                <a:spcPct val="100000"/>
              </a:lnSpc>
              <a:spcBef>
                <a:spcPts val="1600"/>
              </a:spcBef>
              <a:spcAft>
                <a:spcPts val="0"/>
              </a:spcAft>
              <a:buClr>
                <a:schemeClr val="dk1"/>
              </a:buClr>
              <a:buSzPts val="2000"/>
              <a:buNone/>
            </a:pPr>
            <a:r>
              <a:rPr b="1" lang="en-GB" sz="1200">
                <a:solidFill>
                  <a:srgbClr val="1D2125"/>
                </a:solidFill>
                <a:highlight>
                  <a:srgbClr val="FFFFFF"/>
                </a:highlight>
              </a:rPr>
              <a:t>Result of example run: </a:t>
            </a:r>
            <a:endParaRPr b="1" sz="1200">
              <a:solidFill>
                <a:srgbClr val="1D2125"/>
              </a:solidFill>
              <a:highlight>
                <a:srgbClr val="FFFFFF"/>
              </a:highlight>
            </a:endParaRPr>
          </a:p>
          <a:p>
            <a:pPr indent="0" lvl="0" marL="0" rtl="0" algn="just">
              <a:lnSpc>
                <a:spcPct val="100000"/>
              </a:lnSpc>
              <a:spcBef>
                <a:spcPts val="1600"/>
              </a:spcBef>
              <a:spcAft>
                <a:spcPts val="1600"/>
              </a:spcAft>
              <a:buClr>
                <a:schemeClr val="dk1"/>
              </a:buClr>
              <a:buSzPts val="2000"/>
              <a:buNone/>
            </a:pPr>
            <a:r>
              <a:rPr lang="en-GB" sz="1200">
                <a:solidFill>
                  <a:srgbClr val="1D2125"/>
                </a:solidFill>
                <a:highlight>
                  <a:srgbClr val="FFFFFF"/>
                </a:highlight>
              </a:rPr>
              <a:t>Result of example run: it reads all files on the path /home/usr/data_json and writes on the file /home/usr/result.json the necessary information.</a:t>
            </a:r>
            <a:endParaRPr sz="1200"/>
          </a:p>
        </p:txBody>
      </p:sp>
      <p:sp>
        <p:nvSpPr>
          <p:cNvPr id="466" name="Google Shape;466;p82"/>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1600"/>
              </a:spcAft>
              <a:buClr>
                <a:schemeClr val="dk1"/>
              </a:buClr>
              <a:buSzPts val="2000"/>
              <a:buNone/>
            </a:pPr>
            <a:r>
              <a:t/>
            </a:r>
            <a:endParaRPr/>
          </a:p>
        </p:txBody>
      </p:sp>
      <p:sp>
        <p:nvSpPr>
          <p:cNvPr id="467" name="Google Shape;467;p8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marR="0" rtl="0" algn="l">
              <a:lnSpc>
                <a:spcPct val="70000"/>
              </a:lnSpc>
              <a:spcBef>
                <a:spcPts val="0"/>
              </a:spcBef>
              <a:spcAft>
                <a:spcPts val="0"/>
              </a:spcAft>
              <a:buClr>
                <a:srgbClr val="00BCDE"/>
              </a:buClr>
              <a:buSzPts val="4400"/>
              <a:buFont typeface="Proxima Nova Extrabold"/>
              <a:buNone/>
            </a:pPr>
            <a:r>
              <a:rPr lang="en-GB">
                <a:solidFill>
                  <a:srgbClr val="00BCDE"/>
                </a:solidFill>
              </a:rPr>
              <a:t>Python 2: </a:t>
            </a:r>
            <a:r>
              <a:rPr lang="en-GB">
                <a:solidFill>
                  <a:srgbClr val="00BCDE"/>
                </a:solidFill>
                <a:uFill>
                  <a:noFill/>
                </a:uFill>
                <a:hlinkClick r:id="rId4">
                  <a:extLst>
                    <a:ext uri="{A12FA001-AC4F-418D-AE19-62706E023703}">
                      <ahyp:hlinkClr val="tx"/>
                    </a:ext>
                  </a:extLst>
                </a:hlinkClick>
              </a:rPr>
              <a:t>Text</a:t>
            </a:r>
            <a:endParaRPr>
              <a:solidFill>
                <a:srgbClr val="00BCDE"/>
              </a:solidFill>
            </a:endParaRPr>
          </a:p>
        </p:txBody>
      </p:sp>
      <p:sp>
        <p:nvSpPr>
          <p:cNvPr id="468" name="Google Shape;468;p82"/>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pic>
        <p:nvPicPr>
          <p:cNvPr id="469" name="Google Shape;469;p82"/>
          <p:cNvPicPr preferRelativeResize="0"/>
          <p:nvPr/>
        </p:nvPicPr>
        <p:blipFill>
          <a:blip r:embed="rId5">
            <a:alphaModFix/>
          </a:blip>
          <a:stretch>
            <a:fillRect/>
          </a:stretch>
        </p:blipFill>
        <p:spPr>
          <a:xfrm>
            <a:off x="7828800" y="585075"/>
            <a:ext cx="4363200" cy="5235826"/>
          </a:xfrm>
          <a:prstGeom prst="rect">
            <a:avLst/>
          </a:prstGeom>
          <a:noFill/>
          <a:ln>
            <a:noFill/>
          </a:ln>
        </p:spPr>
      </p:pic>
      <p:pic>
        <p:nvPicPr>
          <p:cNvPr id="470" name="Google Shape;470;p82"/>
          <p:cNvPicPr preferRelativeResize="0"/>
          <p:nvPr/>
        </p:nvPicPr>
        <p:blipFill>
          <a:blip r:embed="rId6">
            <a:alphaModFix/>
          </a:blip>
          <a:stretch>
            <a:fillRect/>
          </a:stretch>
        </p:blipFill>
        <p:spPr>
          <a:xfrm>
            <a:off x="15950" y="1962800"/>
            <a:ext cx="4136949" cy="37061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83"/>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rgbClr val="00BCDE"/>
              </a:buClr>
              <a:buSzPts val="4400"/>
              <a:buFont typeface="Proxima Nova Extrabold"/>
              <a:buNone/>
            </a:pPr>
            <a:r>
              <a:rPr lang="en-GB"/>
              <a:t>Python 3: Networking</a:t>
            </a:r>
            <a:endParaRPr/>
          </a:p>
          <a:p>
            <a:pPr indent="0" lvl="0" marL="0" rtl="0" algn="l">
              <a:lnSpc>
                <a:spcPct val="70000"/>
              </a:lnSpc>
              <a:spcBef>
                <a:spcPts val="0"/>
              </a:spcBef>
              <a:spcAft>
                <a:spcPts val="0"/>
              </a:spcAft>
              <a:buClr>
                <a:srgbClr val="00BCDE"/>
              </a:buClr>
              <a:buSzPts val="4400"/>
              <a:buFont typeface="Proxima Nova Extrabold"/>
              <a:buNone/>
            </a:pPr>
            <a:r>
              <a:t/>
            </a:r>
            <a:endParaRPr/>
          </a:p>
        </p:txBody>
      </p:sp>
      <p:sp>
        <p:nvSpPr>
          <p:cNvPr id="476" name="Google Shape;476;p83"/>
          <p:cNvSpPr txBox="1"/>
          <p:nvPr>
            <p:ph idx="1" type="body"/>
          </p:nvPr>
        </p:nvSpPr>
        <p:spPr>
          <a:xfrm>
            <a:off x="685800" y="1328475"/>
            <a:ext cx="4191000" cy="780600"/>
          </a:xfrm>
          <a:prstGeom prst="rect">
            <a:avLst/>
          </a:prstGeom>
          <a:noFill/>
          <a:ln>
            <a:noFill/>
          </a:ln>
        </p:spPr>
        <p:txBody>
          <a:bodyPr anchorCtr="0" anchor="t" bIns="45700" lIns="0" spcFirstLastPara="1" rIns="91425" wrap="square" tIns="45700">
            <a:noAutofit/>
          </a:bodyPr>
          <a:lstStyle/>
          <a:p>
            <a:pPr indent="0" lvl="0" marL="0" rtl="0" algn="just">
              <a:lnSpc>
                <a:spcPct val="100000"/>
              </a:lnSpc>
              <a:spcBef>
                <a:spcPts val="0"/>
              </a:spcBef>
              <a:spcAft>
                <a:spcPts val="0"/>
              </a:spcAft>
              <a:buClr>
                <a:schemeClr val="dk1"/>
              </a:buClr>
              <a:buSzPts val="2000"/>
              <a:buNone/>
            </a:pPr>
            <a:r>
              <a:rPr b="1" lang="en-GB" sz="1400">
                <a:solidFill>
                  <a:srgbClr val="1D2125"/>
                </a:solidFill>
                <a:highlight>
                  <a:srgbClr val="FFFFFF"/>
                </a:highlight>
              </a:rPr>
              <a:t>Task: </a:t>
            </a:r>
            <a:endParaRPr b="1" sz="1400">
              <a:solidFill>
                <a:srgbClr val="1D2125"/>
              </a:solidFill>
              <a:highlight>
                <a:srgbClr val="FFFFFF"/>
              </a:highlight>
            </a:endParaRPr>
          </a:p>
          <a:p>
            <a:pPr indent="0" lvl="0" marL="0" rtl="0" algn="just">
              <a:lnSpc>
                <a:spcPct val="100000"/>
              </a:lnSpc>
              <a:spcBef>
                <a:spcPts val="0"/>
              </a:spcBef>
              <a:spcAft>
                <a:spcPts val="0"/>
              </a:spcAft>
              <a:buClr>
                <a:schemeClr val="dk1"/>
              </a:buClr>
              <a:buSzPts val="2000"/>
              <a:buNone/>
            </a:pPr>
            <a:r>
              <a:rPr lang="en-GB" sz="1400">
                <a:solidFill>
                  <a:srgbClr val="1D2125"/>
                </a:solidFill>
                <a:highlight>
                  <a:srgbClr val="FFFFFF"/>
                </a:highlight>
              </a:rPr>
              <a:t>Create a program that generate folders on </a:t>
            </a:r>
            <a:r>
              <a:rPr i="1" lang="en-GB" sz="1400">
                <a:solidFill>
                  <a:srgbClr val="1D2125"/>
                </a:solidFill>
                <a:highlight>
                  <a:srgbClr val="FFFFFF"/>
                </a:highlight>
              </a:rPr>
              <a:t>a remote computer</a:t>
            </a:r>
            <a:r>
              <a:rPr lang="en-GB" sz="1400">
                <a:solidFill>
                  <a:srgbClr val="1D2125"/>
                </a:solidFill>
                <a:highlight>
                  <a:srgbClr val="FFFFFF"/>
                </a:highlight>
              </a:rPr>
              <a:t> through a SSH connection.</a:t>
            </a:r>
            <a:endParaRPr sz="1400">
              <a:solidFill>
                <a:srgbClr val="1D2125"/>
              </a:solidFill>
              <a:highlight>
                <a:srgbClr val="FFFFFF"/>
              </a:highlight>
            </a:endParaRPr>
          </a:p>
          <a:p>
            <a:pPr indent="0" lvl="0" marL="0" rtl="0" algn="just">
              <a:lnSpc>
                <a:spcPct val="100000"/>
              </a:lnSpc>
              <a:spcBef>
                <a:spcPts val="0"/>
              </a:spcBef>
              <a:spcAft>
                <a:spcPts val="0"/>
              </a:spcAft>
              <a:buNone/>
            </a:pPr>
            <a:r>
              <a:t/>
            </a:r>
            <a:endParaRPr sz="1400">
              <a:solidFill>
                <a:srgbClr val="1D2125"/>
              </a:solidFill>
              <a:highlight>
                <a:srgbClr val="FFFFFF"/>
              </a:highlight>
            </a:endParaRPr>
          </a:p>
        </p:txBody>
      </p:sp>
      <p:sp>
        <p:nvSpPr>
          <p:cNvPr id="477" name="Google Shape;477;p83"/>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pic>
        <p:nvPicPr>
          <p:cNvPr id="478" name="Google Shape;478;p83"/>
          <p:cNvPicPr preferRelativeResize="0"/>
          <p:nvPr/>
        </p:nvPicPr>
        <p:blipFill>
          <a:blip r:embed="rId3">
            <a:alphaModFix/>
          </a:blip>
          <a:stretch>
            <a:fillRect/>
          </a:stretch>
        </p:blipFill>
        <p:spPr>
          <a:xfrm>
            <a:off x="4876800" y="3231455"/>
            <a:ext cx="7315200" cy="3626533"/>
          </a:xfrm>
          <a:prstGeom prst="rect">
            <a:avLst/>
          </a:prstGeom>
          <a:noFill/>
          <a:ln>
            <a:noFill/>
          </a:ln>
        </p:spPr>
      </p:pic>
      <p:sp>
        <p:nvSpPr>
          <p:cNvPr id="479" name="Google Shape;479;p83"/>
          <p:cNvSpPr txBox="1"/>
          <p:nvPr/>
        </p:nvSpPr>
        <p:spPr>
          <a:xfrm>
            <a:off x="5189100" y="1371600"/>
            <a:ext cx="70029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2000"/>
              <a:buFont typeface="Arial"/>
              <a:buNone/>
            </a:pPr>
            <a:r>
              <a:rPr b="1" lang="en-GB">
                <a:solidFill>
                  <a:srgbClr val="1D2125"/>
                </a:solidFill>
                <a:highlight>
                  <a:schemeClr val="lt1"/>
                </a:highlight>
                <a:latin typeface="Open Sans"/>
                <a:ea typeface="Open Sans"/>
                <a:cs typeface="Open Sans"/>
                <a:sym typeface="Open Sans"/>
              </a:rPr>
              <a:t>Result of example run: </a:t>
            </a:r>
            <a:endParaRPr b="1">
              <a:solidFill>
                <a:srgbClr val="1D2125"/>
              </a:solidFill>
              <a:highlight>
                <a:schemeClr val="lt1"/>
              </a:highlight>
              <a:latin typeface="Open Sans"/>
              <a:ea typeface="Open Sans"/>
              <a:cs typeface="Open Sans"/>
              <a:sym typeface="Open Sans"/>
            </a:endParaRPr>
          </a:p>
          <a:p>
            <a:pPr indent="0" lvl="0" marL="0" rtl="0" algn="just">
              <a:spcBef>
                <a:spcPts val="0"/>
              </a:spcBef>
              <a:spcAft>
                <a:spcPts val="0"/>
              </a:spcAft>
              <a:buNone/>
            </a:pPr>
            <a:r>
              <a:rPr lang="en-GB">
                <a:solidFill>
                  <a:srgbClr val="1D2125"/>
                </a:solidFill>
                <a:highlight>
                  <a:schemeClr val="lt1"/>
                </a:highlight>
                <a:latin typeface="Open Sans"/>
                <a:ea typeface="Open Sans"/>
                <a:cs typeface="Open Sans"/>
                <a:sym typeface="Open Sans"/>
              </a:rPr>
              <a:t>it runs ssh-connect to a remote host 192.168.0.2 using credential of 'someuser' and creates there: 20 folders, on the path /home, with names usr* and permissions mode 551.</a:t>
            </a:r>
            <a:endParaRPr/>
          </a:p>
        </p:txBody>
      </p:sp>
      <p:pic>
        <p:nvPicPr>
          <p:cNvPr id="480" name="Google Shape;480;p83"/>
          <p:cNvPicPr preferRelativeResize="0"/>
          <p:nvPr/>
        </p:nvPicPr>
        <p:blipFill>
          <a:blip r:embed="rId4">
            <a:alphaModFix/>
          </a:blip>
          <a:stretch>
            <a:fillRect/>
          </a:stretch>
        </p:blipFill>
        <p:spPr>
          <a:xfrm>
            <a:off x="309300" y="2060575"/>
            <a:ext cx="4296918" cy="441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6"/>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rmAutofit fontScale="92500" lnSpcReduction="20000"/>
          </a:bodyPr>
          <a:lstStyle/>
          <a:p>
            <a:pPr indent="0" lvl="0" marL="0" rtl="0" algn="l">
              <a:lnSpc>
                <a:spcPct val="90000"/>
              </a:lnSpc>
              <a:spcBef>
                <a:spcPts val="0"/>
              </a:spcBef>
              <a:spcAft>
                <a:spcPts val="1600"/>
              </a:spcAft>
              <a:buClr>
                <a:schemeClr val="lt1"/>
              </a:buClr>
              <a:buSzPct val="100000"/>
              <a:buNone/>
            </a:pPr>
            <a:r>
              <a:rPr lang="en-GB"/>
              <a:t>Ch-134.DevOps/Cisco</a:t>
            </a:r>
            <a:endParaRPr/>
          </a:p>
        </p:txBody>
      </p:sp>
      <p:sp>
        <p:nvSpPr>
          <p:cNvPr id="337" name="Google Shape;337;p66"/>
          <p:cNvSpPr txBox="1"/>
          <p:nvPr>
            <p:ph type="title"/>
          </p:nvPr>
        </p:nvSpPr>
        <p:spPr>
          <a:xfrm>
            <a:off x="685801" y="685799"/>
            <a:ext cx="10820400" cy="4800600"/>
          </a:xfrm>
          <a:prstGeom prst="rect">
            <a:avLst/>
          </a:prstGeom>
          <a:noFill/>
          <a:ln>
            <a:noFill/>
          </a:ln>
        </p:spPr>
        <p:txBody>
          <a:bodyPr anchorCtr="0" anchor="t" bIns="45700" lIns="0" spcFirstLastPara="1" rIns="91425" wrap="square" tIns="45700">
            <a:noAutofit/>
          </a:bodyPr>
          <a:lstStyle/>
          <a:p>
            <a:pPr indent="0" lvl="0" marL="0" rtl="0" algn="l">
              <a:lnSpc>
                <a:spcPct val="60000"/>
              </a:lnSpc>
              <a:spcBef>
                <a:spcPts val="0"/>
              </a:spcBef>
              <a:spcAft>
                <a:spcPts val="0"/>
              </a:spcAft>
              <a:buClr>
                <a:schemeClr val="lt1"/>
              </a:buClr>
              <a:buSzPts val="10400"/>
              <a:buFont typeface="Proxima Nova Extrabold"/>
              <a:buNone/>
            </a:pPr>
            <a:r>
              <a:rPr lang="en-GB" sz="10400"/>
              <a:t>Team 1</a:t>
            </a:r>
            <a:endParaRPr sz="10400"/>
          </a:p>
          <a:p>
            <a:pPr indent="0" lvl="0" marL="0" rtl="0" algn="l">
              <a:lnSpc>
                <a:spcPct val="60000"/>
              </a:lnSpc>
              <a:spcBef>
                <a:spcPts val="0"/>
              </a:spcBef>
              <a:spcAft>
                <a:spcPts val="0"/>
              </a:spcAft>
              <a:buClr>
                <a:schemeClr val="lt1"/>
              </a:buClr>
              <a:buSzPts val="10400"/>
              <a:buFont typeface="Proxima Nova Extrabold"/>
              <a:buNone/>
            </a:pPr>
            <a:r>
              <a:t/>
            </a:r>
            <a:endParaRPr sz="4800"/>
          </a:p>
          <a:p>
            <a:pPr indent="0" lvl="0" marL="0" rtl="0" algn="l">
              <a:lnSpc>
                <a:spcPct val="60000"/>
              </a:lnSpc>
              <a:spcBef>
                <a:spcPts val="0"/>
              </a:spcBef>
              <a:spcAft>
                <a:spcPts val="0"/>
              </a:spcAft>
              <a:buClr>
                <a:schemeClr val="lt1"/>
              </a:buClr>
              <a:buSzPts val="10400"/>
              <a:buFont typeface="Proxima Nova Extrabold"/>
              <a:buNone/>
            </a:pPr>
            <a:r>
              <a:t/>
            </a:r>
            <a:endParaRPr sz="4800"/>
          </a:p>
          <a:p>
            <a:pPr indent="0" lvl="0" marL="0" rtl="0" algn="l">
              <a:lnSpc>
                <a:spcPct val="60000"/>
              </a:lnSpc>
              <a:spcBef>
                <a:spcPts val="0"/>
              </a:spcBef>
              <a:spcAft>
                <a:spcPts val="0"/>
              </a:spcAft>
              <a:buClr>
                <a:schemeClr val="lt1"/>
              </a:buClr>
              <a:buSzPts val="10400"/>
              <a:buFont typeface="Proxima Nova Extrabold"/>
              <a:buNone/>
            </a:pPr>
            <a:r>
              <a:rPr lang="en-GB" sz="4800"/>
              <a:t>Vladyslav Boreiko</a:t>
            </a:r>
            <a:endParaRPr sz="4800"/>
          </a:p>
          <a:p>
            <a:pPr indent="0" lvl="0" marL="0" rtl="0" algn="l">
              <a:lnSpc>
                <a:spcPct val="60000"/>
              </a:lnSpc>
              <a:spcBef>
                <a:spcPts val="0"/>
              </a:spcBef>
              <a:spcAft>
                <a:spcPts val="0"/>
              </a:spcAft>
              <a:buClr>
                <a:schemeClr val="lt1"/>
              </a:buClr>
              <a:buSzPts val="10400"/>
              <a:buFont typeface="Proxima Nova Extrabold"/>
              <a:buNone/>
            </a:pPr>
            <a:r>
              <a:t/>
            </a:r>
            <a:endParaRPr sz="4800"/>
          </a:p>
          <a:p>
            <a:pPr indent="0" lvl="0" marL="0" rtl="0" algn="l">
              <a:lnSpc>
                <a:spcPct val="60000"/>
              </a:lnSpc>
              <a:spcBef>
                <a:spcPts val="0"/>
              </a:spcBef>
              <a:spcAft>
                <a:spcPts val="0"/>
              </a:spcAft>
              <a:buClr>
                <a:schemeClr val="lt1"/>
              </a:buClr>
              <a:buSzPts val="10400"/>
              <a:buFont typeface="Proxima Nova Extrabold"/>
              <a:buNone/>
            </a:pPr>
            <a:r>
              <a:rPr lang="en-GB" sz="4800"/>
              <a:t>Ivan Kuvila</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p8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spcBef>
                <a:spcPts val="0"/>
              </a:spcBef>
              <a:spcAft>
                <a:spcPts val="0"/>
              </a:spcAft>
              <a:buClr>
                <a:schemeClr val="dk1"/>
              </a:buClr>
              <a:buSzPts val="1100"/>
              <a:buFont typeface="Arial"/>
              <a:buNone/>
            </a:pPr>
            <a:r>
              <a:rPr lang="en-GB"/>
              <a:t>Python 4: Packaging</a:t>
            </a:r>
            <a:endParaRPr/>
          </a:p>
        </p:txBody>
      </p:sp>
      <p:sp>
        <p:nvSpPr>
          <p:cNvPr id="486" name="Google Shape;486;p84"/>
          <p:cNvSpPr txBox="1"/>
          <p:nvPr>
            <p:ph idx="1" type="body"/>
          </p:nvPr>
        </p:nvSpPr>
        <p:spPr>
          <a:xfrm>
            <a:off x="888100" y="1371600"/>
            <a:ext cx="6233100" cy="1602300"/>
          </a:xfrm>
          <a:prstGeom prst="rect">
            <a:avLst/>
          </a:prstGeom>
          <a:noFill/>
          <a:ln>
            <a:noFill/>
          </a:ln>
        </p:spPr>
        <p:txBody>
          <a:bodyPr anchorCtr="0" anchor="t" bIns="45700" lIns="0" spcFirstLastPara="1" rIns="91425" wrap="square" tIns="45700">
            <a:noAutofit/>
          </a:bodyPr>
          <a:lstStyle/>
          <a:p>
            <a:pPr indent="0" lvl="0" marL="0" rtl="0" algn="just">
              <a:spcBef>
                <a:spcPts val="0"/>
              </a:spcBef>
              <a:spcAft>
                <a:spcPts val="0"/>
              </a:spcAft>
              <a:buClr>
                <a:schemeClr val="dk1"/>
              </a:buClr>
              <a:buSzPts val="2000"/>
              <a:buFont typeface="Arial"/>
              <a:buNone/>
            </a:pPr>
            <a:r>
              <a:rPr b="1" lang="en-GB" sz="1400">
                <a:solidFill>
                  <a:srgbClr val="1D2125"/>
                </a:solidFill>
                <a:highlight>
                  <a:srgbClr val="FFFFFF"/>
                </a:highlight>
              </a:rPr>
              <a:t>Task: </a:t>
            </a:r>
            <a:endParaRPr b="1" sz="1400">
              <a:solidFill>
                <a:srgbClr val="1D2125"/>
              </a:solidFill>
              <a:highlight>
                <a:srgbClr val="FFFFFF"/>
              </a:highlight>
            </a:endParaRPr>
          </a:p>
          <a:p>
            <a:pPr indent="0" lvl="0" marL="0" rtl="0" algn="just">
              <a:spcBef>
                <a:spcPts val="0"/>
              </a:spcBef>
              <a:spcAft>
                <a:spcPts val="0"/>
              </a:spcAft>
              <a:buNone/>
            </a:pPr>
            <a:r>
              <a:rPr lang="en-GB" sz="1400">
                <a:solidFill>
                  <a:srgbClr val="1D2125"/>
                </a:solidFill>
                <a:highlight>
                  <a:srgbClr val="FFFFFF"/>
                </a:highlight>
              </a:rPr>
              <a:t>There is some </a:t>
            </a:r>
            <a:r>
              <a:rPr i="1" lang="en-GB" sz="1400">
                <a:solidFill>
                  <a:srgbClr val="1D2125"/>
                </a:solidFill>
                <a:highlight>
                  <a:srgbClr val="FFFFFF"/>
                </a:highlight>
              </a:rPr>
              <a:t>rpm-file</a:t>
            </a:r>
            <a:r>
              <a:rPr lang="en-GB" sz="1400">
                <a:solidFill>
                  <a:srgbClr val="1D2125"/>
                </a:solidFill>
                <a:highlight>
                  <a:srgbClr val="FFFFFF"/>
                </a:highlight>
              </a:rPr>
              <a:t>. Create program that outputs header field rpm.RPMTAG_RELEASE of this file.</a:t>
            </a:r>
            <a:endParaRPr sz="1400">
              <a:solidFill>
                <a:srgbClr val="1D2125"/>
              </a:solidFill>
              <a:highlight>
                <a:srgbClr val="FFFFFF"/>
              </a:highlight>
            </a:endParaRPr>
          </a:p>
          <a:p>
            <a:pPr indent="0" lvl="0" marL="0" rtl="0" algn="just">
              <a:spcBef>
                <a:spcPts val="0"/>
              </a:spcBef>
              <a:spcAft>
                <a:spcPts val="0"/>
              </a:spcAft>
              <a:buNone/>
            </a:pPr>
            <a:r>
              <a:t/>
            </a:r>
            <a:endParaRPr sz="1400">
              <a:solidFill>
                <a:srgbClr val="1D2125"/>
              </a:solidFill>
              <a:highlight>
                <a:srgbClr val="FFFFFF"/>
              </a:highlight>
            </a:endParaRPr>
          </a:p>
          <a:p>
            <a:pPr indent="0" lvl="0" marL="0" rtl="0" algn="just">
              <a:spcBef>
                <a:spcPts val="0"/>
              </a:spcBef>
              <a:spcAft>
                <a:spcPts val="0"/>
              </a:spcAft>
              <a:buClr>
                <a:schemeClr val="dk1"/>
              </a:buClr>
              <a:buSzPts val="2000"/>
              <a:buFont typeface="Arial"/>
              <a:buNone/>
            </a:pPr>
            <a:r>
              <a:rPr b="1" lang="en-GB" sz="1400">
                <a:solidFill>
                  <a:srgbClr val="1D2125"/>
                </a:solidFill>
                <a:highlight>
                  <a:srgbClr val="FFFFFF"/>
                </a:highlight>
              </a:rPr>
              <a:t>Result of example run: </a:t>
            </a:r>
            <a:endParaRPr b="1" sz="1400">
              <a:solidFill>
                <a:srgbClr val="1D2125"/>
              </a:solidFill>
              <a:highlight>
                <a:srgbClr val="FFFFFF"/>
              </a:highlight>
            </a:endParaRPr>
          </a:p>
          <a:p>
            <a:pPr indent="0" lvl="0" marL="0" rtl="0" algn="just">
              <a:spcBef>
                <a:spcPts val="0"/>
              </a:spcBef>
              <a:spcAft>
                <a:spcPts val="0"/>
              </a:spcAft>
              <a:buNone/>
            </a:pPr>
            <a:r>
              <a:rPr lang="en-GB" sz="1400">
                <a:solidFill>
                  <a:srgbClr val="1D2125"/>
                </a:solidFill>
                <a:highlight>
                  <a:srgbClr val="FFFFFF"/>
                </a:highlight>
              </a:rPr>
              <a:t>it reads header of the file /home/usr/some_file.rpm and print field like this: 5.rel8.centos</a:t>
            </a:r>
            <a:endParaRPr b="1" sz="1400">
              <a:highlight>
                <a:srgbClr val="FFFFFF"/>
              </a:highlight>
            </a:endParaRPr>
          </a:p>
        </p:txBody>
      </p:sp>
      <p:sp>
        <p:nvSpPr>
          <p:cNvPr id="487" name="Google Shape;487;p84"/>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pic>
        <p:nvPicPr>
          <p:cNvPr id="488" name="Google Shape;488;p84"/>
          <p:cNvPicPr preferRelativeResize="0"/>
          <p:nvPr/>
        </p:nvPicPr>
        <p:blipFill>
          <a:blip r:embed="rId3">
            <a:alphaModFix/>
          </a:blip>
          <a:stretch>
            <a:fillRect/>
          </a:stretch>
        </p:blipFill>
        <p:spPr>
          <a:xfrm>
            <a:off x="1924050" y="3304913"/>
            <a:ext cx="8343900" cy="657225"/>
          </a:xfrm>
          <a:prstGeom prst="rect">
            <a:avLst/>
          </a:prstGeom>
          <a:noFill/>
          <a:ln>
            <a:noFill/>
          </a:ln>
        </p:spPr>
      </p:pic>
      <p:pic>
        <p:nvPicPr>
          <p:cNvPr id="489" name="Google Shape;489;p84"/>
          <p:cNvPicPr preferRelativeResize="0"/>
          <p:nvPr/>
        </p:nvPicPr>
        <p:blipFill rotWithShape="1">
          <a:blip r:embed="rId4">
            <a:alphaModFix/>
          </a:blip>
          <a:srcRect b="0" l="0" r="34853" t="0"/>
          <a:stretch/>
        </p:blipFill>
        <p:spPr>
          <a:xfrm>
            <a:off x="321425" y="4170875"/>
            <a:ext cx="6233125" cy="2302225"/>
          </a:xfrm>
          <a:prstGeom prst="rect">
            <a:avLst/>
          </a:prstGeom>
          <a:noFill/>
          <a:ln>
            <a:noFill/>
          </a:ln>
        </p:spPr>
      </p:pic>
      <p:pic>
        <p:nvPicPr>
          <p:cNvPr id="490" name="Google Shape;490;p84"/>
          <p:cNvPicPr preferRelativeResize="0"/>
          <p:nvPr/>
        </p:nvPicPr>
        <p:blipFill>
          <a:blip r:embed="rId5">
            <a:alphaModFix/>
          </a:blip>
          <a:stretch>
            <a:fillRect/>
          </a:stretch>
        </p:blipFill>
        <p:spPr>
          <a:xfrm>
            <a:off x="7331775" y="562338"/>
            <a:ext cx="4860223" cy="26441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85"/>
          <p:cNvSpPr txBox="1"/>
          <p:nvPr>
            <p:ph idx="1" type="body"/>
          </p:nvPr>
        </p:nvSpPr>
        <p:spPr>
          <a:xfrm>
            <a:off x="6188375" y="210375"/>
            <a:ext cx="5175000" cy="2348700"/>
          </a:xfrm>
          <a:prstGeom prst="rect">
            <a:avLst/>
          </a:prstGeom>
        </p:spPr>
        <p:txBody>
          <a:bodyPr anchorCtr="0" anchor="t" bIns="45700" lIns="0" spcFirstLastPara="1" rIns="91425" wrap="square" tIns="45700">
            <a:normAutofit lnSpcReduction="20000"/>
          </a:bodyPr>
          <a:lstStyle/>
          <a:p>
            <a:pPr indent="0" lvl="0" marL="0" rtl="0" algn="just">
              <a:spcBef>
                <a:spcPts val="0"/>
              </a:spcBef>
              <a:spcAft>
                <a:spcPts val="0"/>
              </a:spcAft>
              <a:buClr>
                <a:schemeClr val="dk1"/>
              </a:buClr>
              <a:buSzPts val="2000"/>
              <a:buFont typeface="Arial"/>
              <a:buNone/>
            </a:pPr>
            <a:r>
              <a:rPr b="1" lang="en-GB" sz="1400">
                <a:solidFill>
                  <a:srgbClr val="1D2125"/>
                </a:solidFill>
                <a:highlight>
                  <a:schemeClr val="lt1"/>
                </a:highlight>
              </a:rPr>
              <a:t>Task: </a:t>
            </a:r>
            <a:endParaRPr b="1" sz="1400">
              <a:solidFill>
                <a:srgbClr val="1D2125"/>
              </a:solidFill>
              <a:highlight>
                <a:schemeClr val="lt1"/>
              </a:highlight>
            </a:endParaRPr>
          </a:p>
          <a:p>
            <a:pPr indent="0" lvl="0" marL="0" rtl="0" algn="just">
              <a:spcBef>
                <a:spcPts val="0"/>
              </a:spcBef>
              <a:spcAft>
                <a:spcPts val="0"/>
              </a:spcAft>
              <a:buNone/>
            </a:pPr>
            <a:r>
              <a:rPr lang="en-GB" sz="1400">
                <a:solidFill>
                  <a:srgbClr val="1D2125"/>
                </a:solidFill>
                <a:highlight>
                  <a:srgbClr val="FFFFFF"/>
                </a:highlight>
              </a:rPr>
              <a:t>There is some SQLite database </a:t>
            </a:r>
            <a:r>
              <a:rPr i="1" lang="en-GB" sz="1400">
                <a:solidFill>
                  <a:srgbClr val="1D2125"/>
                </a:solidFill>
                <a:highlight>
                  <a:srgbClr val="FFFFFF"/>
                </a:highlight>
              </a:rPr>
              <a:t>example.db</a:t>
            </a:r>
            <a:r>
              <a:rPr lang="en-GB" sz="1400">
                <a:solidFill>
                  <a:srgbClr val="1D2125"/>
                </a:solidFill>
                <a:highlight>
                  <a:srgbClr val="FFFFFF"/>
                </a:highlight>
              </a:rPr>
              <a:t>. Create program that sets: </a:t>
            </a:r>
            <a:endParaRPr sz="1400">
              <a:solidFill>
                <a:srgbClr val="1D2125"/>
              </a:solidFill>
              <a:highlight>
                <a:srgbClr val="FFFFFF"/>
              </a:highlight>
            </a:endParaRPr>
          </a:p>
          <a:p>
            <a:pPr indent="-317500" lvl="0" marL="457200" rtl="0" algn="just">
              <a:spcBef>
                <a:spcPts val="0"/>
              </a:spcBef>
              <a:spcAft>
                <a:spcPts val="0"/>
              </a:spcAft>
              <a:buClr>
                <a:srgbClr val="1D2125"/>
              </a:buClr>
              <a:buSzPts val="1400"/>
              <a:buChar char="-"/>
            </a:pPr>
            <a:r>
              <a:rPr lang="en-GB" sz="1400">
                <a:solidFill>
                  <a:srgbClr val="1D2125"/>
                </a:solidFill>
                <a:highlight>
                  <a:srgbClr val="FFFFFF"/>
                </a:highlight>
              </a:rPr>
              <a:t>in database ports (ServerPorts.port_number) </a:t>
            </a:r>
            <a:endParaRPr sz="1400">
              <a:solidFill>
                <a:srgbClr val="1D2125"/>
              </a:solidFill>
              <a:highlight>
                <a:srgbClr val="FFFFFF"/>
              </a:highlight>
            </a:endParaRPr>
          </a:p>
          <a:p>
            <a:pPr indent="-317500" lvl="0" marL="457200" rtl="0" algn="just">
              <a:spcBef>
                <a:spcPts val="0"/>
              </a:spcBef>
              <a:spcAft>
                <a:spcPts val="0"/>
              </a:spcAft>
              <a:buClr>
                <a:srgbClr val="1D2125"/>
              </a:buClr>
              <a:buSzPts val="1400"/>
              <a:buChar char="-"/>
            </a:pPr>
            <a:r>
              <a:rPr lang="en-GB" sz="1400">
                <a:solidFill>
                  <a:srgbClr val="1D2125"/>
                </a:solidFill>
                <a:highlight>
                  <a:srgbClr val="FFFFFF"/>
                </a:highlight>
              </a:rPr>
              <a:t>to 443 </a:t>
            </a:r>
            <a:endParaRPr sz="1400">
              <a:solidFill>
                <a:srgbClr val="1D2125"/>
              </a:solidFill>
              <a:highlight>
                <a:srgbClr val="FFFFFF"/>
              </a:highlight>
            </a:endParaRPr>
          </a:p>
          <a:p>
            <a:pPr indent="-317500" lvl="0" marL="457200" rtl="0" algn="just">
              <a:spcBef>
                <a:spcPts val="0"/>
              </a:spcBef>
              <a:spcAft>
                <a:spcPts val="0"/>
              </a:spcAft>
              <a:buClr>
                <a:srgbClr val="1D2125"/>
              </a:buClr>
              <a:buSzPts val="1400"/>
              <a:buChar char="-"/>
            </a:pPr>
            <a:r>
              <a:rPr lang="en-GB" sz="1400">
                <a:solidFill>
                  <a:srgbClr val="1D2125"/>
                </a:solidFill>
                <a:highlight>
                  <a:srgbClr val="FFFFFF"/>
                </a:highlight>
              </a:rPr>
              <a:t>for all servers apache (ServerTypes.type_name is 'apache') </a:t>
            </a:r>
            <a:endParaRPr sz="1400">
              <a:solidFill>
                <a:srgbClr val="1D2125"/>
              </a:solidFill>
              <a:highlight>
                <a:srgbClr val="FFFFFF"/>
              </a:highlight>
            </a:endParaRPr>
          </a:p>
          <a:p>
            <a:pPr indent="-317500" lvl="0" marL="457200" rtl="0" algn="just">
              <a:spcBef>
                <a:spcPts val="0"/>
              </a:spcBef>
              <a:spcAft>
                <a:spcPts val="0"/>
              </a:spcAft>
              <a:buClr>
                <a:srgbClr val="1D2125"/>
              </a:buClr>
              <a:buSzPts val="1400"/>
              <a:buChar char="-"/>
            </a:pPr>
            <a:r>
              <a:rPr lang="en-GB" sz="1400">
                <a:solidFill>
                  <a:srgbClr val="1D2125"/>
                </a:solidFill>
                <a:highlight>
                  <a:srgbClr val="FFFFFF"/>
                </a:highlight>
              </a:rPr>
              <a:t>in project 'Project3'.</a:t>
            </a:r>
            <a:endParaRPr sz="1400">
              <a:solidFill>
                <a:srgbClr val="1D2125"/>
              </a:solidFill>
              <a:highlight>
                <a:schemeClr val="lt1"/>
              </a:highlight>
            </a:endParaRPr>
          </a:p>
          <a:p>
            <a:pPr indent="0" lvl="0" marL="0" rtl="0" algn="just">
              <a:spcBef>
                <a:spcPts val="0"/>
              </a:spcBef>
              <a:spcAft>
                <a:spcPts val="0"/>
              </a:spcAft>
              <a:buClr>
                <a:schemeClr val="dk1"/>
              </a:buClr>
              <a:buSzPts val="2000"/>
              <a:buFont typeface="Arial"/>
              <a:buNone/>
            </a:pPr>
            <a:r>
              <a:t/>
            </a:r>
            <a:endParaRPr sz="1400">
              <a:solidFill>
                <a:srgbClr val="1D2125"/>
              </a:solidFill>
              <a:highlight>
                <a:schemeClr val="lt1"/>
              </a:highlight>
            </a:endParaRPr>
          </a:p>
          <a:p>
            <a:pPr indent="0" lvl="0" marL="0" rtl="0" algn="just">
              <a:spcBef>
                <a:spcPts val="0"/>
              </a:spcBef>
              <a:spcAft>
                <a:spcPts val="0"/>
              </a:spcAft>
              <a:buClr>
                <a:schemeClr val="dk1"/>
              </a:buClr>
              <a:buSzPts val="2000"/>
              <a:buFont typeface="Arial"/>
              <a:buNone/>
            </a:pPr>
            <a:r>
              <a:rPr b="1" lang="en-GB" sz="1400">
                <a:solidFill>
                  <a:srgbClr val="1D2125"/>
                </a:solidFill>
                <a:highlight>
                  <a:schemeClr val="lt1"/>
                </a:highlight>
              </a:rPr>
              <a:t>Result of example run: </a:t>
            </a:r>
            <a:endParaRPr b="1" sz="1400">
              <a:solidFill>
                <a:srgbClr val="1D2125"/>
              </a:solidFill>
              <a:highlight>
                <a:schemeClr val="lt1"/>
              </a:highlight>
            </a:endParaRPr>
          </a:p>
          <a:p>
            <a:pPr indent="0" lvl="0" marL="0" rtl="0" algn="just">
              <a:spcBef>
                <a:spcPts val="0"/>
              </a:spcBef>
              <a:spcAft>
                <a:spcPts val="0"/>
              </a:spcAft>
              <a:buNone/>
            </a:pPr>
            <a:r>
              <a:rPr lang="en-GB" sz="1400">
                <a:solidFill>
                  <a:srgbClr val="1D2125"/>
                </a:solidFill>
                <a:highlight>
                  <a:schemeClr val="lt1"/>
                </a:highlight>
              </a:rPr>
              <a:t>It sets specified ports of some servers in certain project on input number.</a:t>
            </a:r>
            <a:endParaRPr sz="1400"/>
          </a:p>
        </p:txBody>
      </p:sp>
      <p:sp>
        <p:nvSpPr>
          <p:cNvPr id="497" name="Google Shape;497;p85"/>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Python 5: Database</a:t>
            </a:r>
            <a:endParaRPr/>
          </a:p>
        </p:txBody>
      </p:sp>
      <p:sp>
        <p:nvSpPr>
          <p:cNvPr id="498" name="Google Shape;498;p85"/>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pic>
        <p:nvPicPr>
          <p:cNvPr id="499" name="Google Shape;499;p85"/>
          <p:cNvPicPr preferRelativeResize="0"/>
          <p:nvPr/>
        </p:nvPicPr>
        <p:blipFill>
          <a:blip r:embed="rId3">
            <a:alphaModFix/>
          </a:blip>
          <a:stretch>
            <a:fillRect/>
          </a:stretch>
        </p:blipFill>
        <p:spPr>
          <a:xfrm>
            <a:off x="6513750" y="2559063"/>
            <a:ext cx="5600900" cy="4230725"/>
          </a:xfrm>
          <a:prstGeom prst="rect">
            <a:avLst/>
          </a:prstGeom>
          <a:noFill/>
          <a:ln>
            <a:noFill/>
          </a:ln>
        </p:spPr>
      </p:pic>
      <p:pic>
        <p:nvPicPr>
          <p:cNvPr id="500" name="Google Shape;500;p85"/>
          <p:cNvPicPr preferRelativeResize="0"/>
          <p:nvPr/>
        </p:nvPicPr>
        <p:blipFill>
          <a:blip r:embed="rId4">
            <a:alphaModFix/>
          </a:blip>
          <a:stretch>
            <a:fillRect/>
          </a:stretch>
        </p:blipFill>
        <p:spPr>
          <a:xfrm>
            <a:off x="637925" y="1432951"/>
            <a:ext cx="3930953" cy="4796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 name="Shape 505"/>
        <p:cNvGrpSpPr/>
        <p:nvPr/>
      </p:nvGrpSpPr>
      <p:grpSpPr>
        <a:xfrm>
          <a:off x="0" y="0"/>
          <a:ext cx="0" cy="0"/>
          <a:chOff x="0" y="0"/>
          <a:chExt cx="0" cy="0"/>
        </a:xfrm>
      </p:grpSpPr>
      <p:sp>
        <p:nvSpPr>
          <p:cNvPr id="506" name="Google Shape;506;p86"/>
          <p:cNvSpPr txBox="1"/>
          <p:nvPr>
            <p:ph idx="1" type="body"/>
          </p:nvPr>
        </p:nvSpPr>
        <p:spPr>
          <a:xfrm>
            <a:off x="6798025" y="415075"/>
            <a:ext cx="5175000" cy="2431800"/>
          </a:xfrm>
          <a:prstGeom prst="rect">
            <a:avLst/>
          </a:prstGeom>
        </p:spPr>
        <p:txBody>
          <a:bodyPr anchorCtr="0" anchor="t" bIns="45700" lIns="0" spcFirstLastPara="1" rIns="91425" wrap="square" tIns="45700">
            <a:normAutofit/>
          </a:bodyPr>
          <a:lstStyle/>
          <a:p>
            <a:pPr indent="0" lvl="0" marL="0" rtl="0" algn="just">
              <a:lnSpc>
                <a:spcPct val="90000"/>
              </a:lnSpc>
              <a:spcBef>
                <a:spcPts val="0"/>
              </a:spcBef>
              <a:spcAft>
                <a:spcPts val="0"/>
              </a:spcAft>
              <a:buNone/>
            </a:pPr>
            <a:r>
              <a:rPr b="1" lang="en-GB" sz="1300">
                <a:solidFill>
                  <a:srgbClr val="1D2125"/>
                </a:solidFill>
                <a:highlight>
                  <a:schemeClr val="lt1"/>
                </a:highlight>
              </a:rPr>
              <a:t>Task: </a:t>
            </a:r>
            <a:endParaRPr b="1" sz="1300">
              <a:solidFill>
                <a:srgbClr val="1D2125"/>
              </a:solidFill>
              <a:highlight>
                <a:schemeClr val="lt1"/>
              </a:highlight>
            </a:endParaRPr>
          </a:p>
          <a:p>
            <a:pPr indent="0" lvl="0" marL="0" rtl="0" algn="just">
              <a:lnSpc>
                <a:spcPct val="90000"/>
              </a:lnSpc>
              <a:spcBef>
                <a:spcPts val="0"/>
              </a:spcBef>
              <a:spcAft>
                <a:spcPts val="0"/>
              </a:spcAft>
              <a:buNone/>
            </a:pPr>
            <a:r>
              <a:t/>
            </a:r>
            <a:endParaRPr b="1" sz="1300">
              <a:solidFill>
                <a:srgbClr val="1D2125"/>
              </a:solidFill>
              <a:highlight>
                <a:schemeClr val="lt1"/>
              </a:highlight>
            </a:endParaRPr>
          </a:p>
          <a:p>
            <a:pPr indent="0" lvl="0" marL="0" rtl="0" algn="just">
              <a:lnSpc>
                <a:spcPct val="90000"/>
              </a:lnSpc>
              <a:spcBef>
                <a:spcPts val="0"/>
              </a:spcBef>
              <a:spcAft>
                <a:spcPts val="0"/>
              </a:spcAft>
              <a:buNone/>
            </a:pPr>
            <a:r>
              <a:rPr lang="en-GB" sz="1300">
                <a:solidFill>
                  <a:srgbClr val="1D2125"/>
                </a:solidFill>
                <a:highlight>
                  <a:srgbClr val="FFFFFF"/>
                </a:highlight>
              </a:rPr>
              <a:t>Write program that </a:t>
            </a:r>
            <a:r>
              <a:rPr i="1" lang="en-GB" sz="1300">
                <a:solidFill>
                  <a:srgbClr val="1D2125"/>
                </a:solidFill>
                <a:highlight>
                  <a:srgbClr val="FFFFFF"/>
                </a:highlight>
              </a:rPr>
              <a:t>creates a Docker image</a:t>
            </a:r>
            <a:r>
              <a:rPr lang="en-GB" sz="1300">
                <a:solidFill>
                  <a:srgbClr val="1D2125"/>
                </a:solidFill>
                <a:highlight>
                  <a:srgbClr val="FFFFFF"/>
                </a:highlight>
              </a:rPr>
              <a:t> that based on image '</a:t>
            </a:r>
            <a:r>
              <a:rPr lang="en-GB" sz="1300">
                <a:highlight>
                  <a:srgbClr val="FFFFFF"/>
                </a:highlight>
                <a:uFill>
                  <a:noFill/>
                </a:uFill>
                <a:hlinkClick r:id="rId3"/>
              </a:rPr>
              <a:t>centos7/hw</a:t>
            </a:r>
            <a:r>
              <a:rPr lang="en-GB" sz="1300">
                <a:solidFill>
                  <a:srgbClr val="1D2125"/>
                </a:solidFill>
                <a:highlight>
                  <a:srgbClr val="FFFFFF"/>
                </a:highlight>
              </a:rPr>
              <a:t>’ (which need to import) and contains a simple Web applications is that displays in a browser "Homework6!”.</a:t>
            </a:r>
            <a:endParaRPr sz="1300">
              <a:solidFill>
                <a:srgbClr val="1D2125"/>
              </a:solidFill>
              <a:highlight>
                <a:schemeClr val="lt1"/>
              </a:highlight>
            </a:endParaRPr>
          </a:p>
          <a:p>
            <a:pPr indent="0" lvl="0" marL="0" rtl="0" algn="just">
              <a:lnSpc>
                <a:spcPct val="90000"/>
              </a:lnSpc>
              <a:spcBef>
                <a:spcPts val="0"/>
              </a:spcBef>
              <a:spcAft>
                <a:spcPts val="0"/>
              </a:spcAft>
              <a:buNone/>
            </a:pPr>
            <a:r>
              <a:t/>
            </a:r>
            <a:endParaRPr sz="1300">
              <a:solidFill>
                <a:srgbClr val="1D2125"/>
              </a:solidFill>
              <a:highlight>
                <a:schemeClr val="lt1"/>
              </a:highlight>
            </a:endParaRPr>
          </a:p>
          <a:p>
            <a:pPr indent="0" lvl="0" marL="0" rtl="0" algn="just">
              <a:lnSpc>
                <a:spcPct val="90000"/>
              </a:lnSpc>
              <a:spcBef>
                <a:spcPts val="0"/>
              </a:spcBef>
              <a:spcAft>
                <a:spcPts val="0"/>
              </a:spcAft>
              <a:buNone/>
            </a:pPr>
            <a:r>
              <a:rPr b="1" lang="en-GB" sz="1300">
                <a:solidFill>
                  <a:srgbClr val="1D2125"/>
                </a:solidFill>
                <a:highlight>
                  <a:schemeClr val="lt1"/>
                </a:highlight>
              </a:rPr>
              <a:t>Result of example run: </a:t>
            </a:r>
            <a:endParaRPr b="1" sz="1300">
              <a:solidFill>
                <a:srgbClr val="1D2125"/>
              </a:solidFill>
              <a:highlight>
                <a:schemeClr val="lt1"/>
              </a:highlight>
            </a:endParaRPr>
          </a:p>
          <a:p>
            <a:pPr indent="0" lvl="0" marL="0" rtl="0" algn="just">
              <a:lnSpc>
                <a:spcPct val="90000"/>
              </a:lnSpc>
              <a:spcBef>
                <a:spcPts val="0"/>
              </a:spcBef>
              <a:spcAft>
                <a:spcPts val="0"/>
              </a:spcAft>
              <a:buClr>
                <a:schemeClr val="dk1"/>
              </a:buClr>
              <a:buSzPts val="1100"/>
              <a:buFont typeface="Arial"/>
              <a:buNone/>
            </a:pPr>
            <a:r>
              <a:rPr lang="en-GB" sz="1300">
                <a:solidFill>
                  <a:srgbClr val="1D2125"/>
                </a:solidFill>
                <a:highlight>
                  <a:srgbClr val="FFFFFF"/>
                </a:highlight>
              </a:rPr>
              <a:t>it creates new Docker image with name 'homework:6' and based on image 'centos7/hw'. The command:    'docker run homework:6' starts the container. The connection to the address of one through the browser returns in browser string "Homework6!".</a:t>
            </a:r>
            <a:endParaRPr sz="1300">
              <a:solidFill>
                <a:srgbClr val="1D2125"/>
              </a:solidFill>
              <a:highlight>
                <a:schemeClr val="lt1"/>
              </a:highlight>
            </a:endParaRPr>
          </a:p>
        </p:txBody>
      </p:sp>
      <p:sp>
        <p:nvSpPr>
          <p:cNvPr id="507" name="Google Shape;507;p86"/>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Python 6: Docker</a:t>
            </a:r>
            <a:endParaRPr/>
          </a:p>
        </p:txBody>
      </p:sp>
      <p:sp>
        <p:nvSpPr>
          <p:cNvPr id="508" name="Google Shape;508;p86"/>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pic>
        <p:nvPicPr>
          <p:cNvPr id="509" name="Google Shape;509;p86"/>
          <p:cNvPicPr preferRelativeResize="0"/>
          <p:nvPr/>
        </p:nvPicPr>
        <p:blipFill>
          <a:blip r:embed="rId4">
            <a:alphaModFix/>
          </a:blip>
          <a:stretch>
            <a:fillRect/>
          </a:stretch>
        </p:blipFill>
        <p:spPr>
          <a:xfrm>
            <a:off x="6962875" y="3146613"/>
            <a:ext cx="5010150" cy="2143125"/>
          </a:xfrm>
          <a:prstGeom prst="rect">
            <a:avLst/>
          </a:prstGeom>
          <a:noFill/>
          <a:ln>
            <a:noFill/>
          </a:ln>
        </p:spPr>
      </p:pic>
      <p:cxnSp>
        <p:nvCxnSpPr>
          <p:cNvPr id="510" name="Google Shape;510;p86"/>
          <p:cNvCxnSpPr/>
          <p:nvPr/>
        </p:nvCxnSpPr>
        <p:spPr>
          <a:xfrm flipH="1" rot="10800000">
            <a:off x="6970600" y="5434075"/>
            <a:ext cx="4994700" cy="11100"/>
          </a:xfrm>
          <a:prstGeom prst="straightConnector1">
            <a:avLst/>
          </a:prstGeom>
          <a:noFill/>
          <a:ln cap="flat" cmpd="sng" w="9525">
            <a:solidFill>
              <a:schemeClr val="dk2"/>
            </a:solidFill>
            <a:prstDash val="solid"/>
            <a:round/>
            <a:headEnd len="med" w="med" type="none"/>
            <a:tailEnd len="med" w="med" type="none"/>
          </a:ln>
        </p:spPr>
      </p:cxnSp>
      <p:pic>
        <p:nvPicPr>
          <p:cNvPr id="511" name="Google Shape;511;p86"/>
          <p:cNvPicPr preferRelativeResize="0"/>
          <p:nvPr/>
        </p:nvPicPr>
        <p:blipFill>
          <a:blip r:embed="rId5">
            <a:alphaModFix/>
          </a:blip>
          <a:stretch>
            <a:fillRect/>
          </a:stretch>
        </p:blipFill>
        <p:spPr>
          <a:xfrm>
            <a:off x="2340800" y="5676900"/>
            <a:ext cx="9753600" cy="1181100"/>
          </a:xfrm>
          <a:prstGeom prst="rect">
            <a:avLst/>
          </a:prstGeom>
          <a:noFill/>
          <a:ln>
            <a:noFill/>
          </a:ln>
        </p:spPr>
      </p:pic>
      <p:pic>
        <p:nvPicPr>
          <p:cNvPr id="512" name="Google Shape;512;p86"/>
          <p:cNvPicPr preferRelativeResize="0"/>
          <p:nvPr/>
        </p:nvPicPr>
        <p:blipFill rotWithShape="1">
          <a:blip r:embed="rId6">
            <a:alphaModFix/>
          </a:blip>
          <a:srcRect b="13352" l="0" r="0" t="0"/>
          <a:stretch/>
        </p:blipFill>
        <p:spPr>
          <a:xfrm>
            <a:off x="366825" y="1256675"/>
            <a:ext cx="5724550" cy="4420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7"/>
          <p:cNvSpPr txBox="1"/>
          <p:nvPr>
            <p:ph idx="1" type="body"/>
          </p:nvPr>
        </p:nvSpPr>
        <p:spPr>
          <a:xfrm>
            <a:off x="685800" y="2057400"/>
            <a:ext cx="1466850" cy="809897"/>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1600"/>
              </a:spcAft>
              <a:buClr>
                <a:srgbClr val="00BCDE"/>
              </a:buClr>
              <a:buSzPts val="1600"/>
              <a:buNone/>
            </a:pPr>
            <a:r>
              <a:rPr lang="en-GB" sz="2000"/>
              <a:t>Prepare</a:t>
            </a:r>
            <a:endParaRPr sz="2000"/>
          </a:p>
        </p:txBody>
      </p:sp>
      <p:sp>
        <p:nvSpPr>
          <p:cNvPr id="518" name="Google Shape;518;p87"/>
          <p:cNvSpPr txBox="1"/>
          <p:nvPr>
            <p:ph type="title"/>
          </p:nvPr>
        </p:nvSpPr>
        <p:spPr>
          <a:xfrm>
            <a:off x="685800" y="685799"/>
            <a:ext cx="10820400" cy="1162200"/>
          </a:xfrm>
          <a:prstGeom prst="rect">
            <a:avLst/>
          </a:prstGeom>
          <a:noFill/>
          <a:ln>
            <a:noFill/>
          </a:ln>
        </p:spPr>
        <p:txBody>
          <a:bodyPr anchorCtr="0" anchor="t" bIns="45700" lIns="0" spcFirstLastPara="1" rIns="91425" wrap="square" tIns="45700">
            <a:normAutofit fontScale="90000"/>
          </a:bodyPr>
          <a:lstStyle/>
          <a:p>
            <a:pPr indent="0" lvl="0" marL="0" rtl="0" algn="l">
              <a:lnSpc>
                <a:spcPct val="70000"/>
              </a:lnSpc>
              <a:spcBef>
                <a:spcPts val="0"/>
              </a:spcBef>
              <a:spcAft>
                <a:spcPts val="0"/>
              </a:spcAft>
              <a:buClr>
                <a:srgbClr val="00BCDE"/>
              </a:buClr>
              <a:buSzPct val="40000"/>
              <a:buFont typeface="Proxima Nova Extrabold"/>
              <a:buNone/>
            </a:pPr>
            <a:r>
              <a:rPr lang="en-GB" sz="11000"/>
              <a:t>Geo Citizen</a:t>
            </a:r>
            <a:endParaRPr sz="11000"/>
          </a:p>
        </p:txBody>
      </p:sp>
      <p:sp>
        <p:nvSpPr>
          <p:cNvPr id="519" name="Google Shape;519;p87"/>
          <p:cNvSpPr txBox="1"/>
          <p:nvPr>
            <p:ph idx="2" type="body"/>
          </p:nvPr>
        </p:nvSpPr>
        <p:spPr>
          <a:xfrm>
            <a:off x="2895600" y="2057400"/>
            <a:ext cx="2142600" cy="810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1600"/>
              </a:spcAft>
              <a:buClr>
                <a:srgbClr val="00BCDE"/>
              </a:buClr>
              <a:buSzPts val="1600"/>
              <a:buNone/>
            </a:pPr>
            <a:r>
              <a:rPr lang="en-GB" sz="2000"/>
              <a:t>Ubuntu - Server</a:t>
            </a:r>
            <a:endParaRPr sz="2000"/>
          </a:p>
        </p:txBody>
      </p:sp>
      <p:sp>
        <p:nvSpPr>
          <p:cNvPr id="520" name="Google Shape;520;p87"/>
          <p:cNvSpPr txBox="1"/>
          <p:nvPr>
            <p:ph idx="3" type="body"/>
          </p:nvPr>
        </p:nvSpPr>
        <p:spPr>
          <a:xfrm>
            <a:off x="5114925" y="2057400"/>
            <a:ext cx="1851000" cy="810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1600"/>
              </a:spcAft>
              <a:buClr>
                <a:srgbClr val="00BCDE"/>
              </a:buClr>
              <a:buSzPts val="1600"/>
              <a:buNone/>
            </a:pPr>
            <a:r>
              <a:rPr lang="en-GB" sz="2000"/>
              <a:t>CentOS - DB</a:t>
            </a:r>
            <a:endParaRPr sz="2000"/>
          </a:p>
        </p:txBody>
      </p:sp>
      <p:sp>
        <p:nvSpPr>
          <p:cNvPr id="521" name="Google Shape;521;p87"/>
          <p:cNvSpPr txBox="1"/>
          <p:nvPr>
            <p:ph idx="4" type="body"/>
          </p:nvPr>
        </p:nvSpPr>
        <p:spPr>
          <a:xfrm>
            <a:off x="7315200" y="2057400"/>
            <a:ext cx="2142600" cy="810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rgbClr val="00BCDE"/>
              </a:buClr>
              <a:buSzPts val="1600"/>
              <a:buNone/>
            </a:pPr>
            <a:r>
              <a:rPr lang="en-GB" sz="2000"/>
              <a:t>The application</a:t>
            </a:r>
            <a:endParaRPr sz="2000"/>
          </a:p>
          <a:p>
            <a:pPr indent="0" lvl="0" marL="0" rtl="0" algn="l">
              <a:lnSpc>
                <a:spcPct val="100000"/>
              </a:lnSpc>
              <a:spcBef>
                <a:spcPts val="0"/>
              </a:spcBef>
              <a:spcAft>
                <a:spcPts val="0"/>
              </a:spcAft>
              <a:buClr>
                <a:srgbClr val="00BCDE"/>
              </a:buClr>
              <a:buSzPts val="1600"/>
              <a:buNone/>
            </a:pPr>
            <a:r>
              <a:rPr lang="en-GB" sz="2000"/>
              <a:t>( Geocit134 )</a:t>
            </a:r>
            <a:endParaRPr sz="2000"/>
          </a:p>
        </p:txBody>
      </p:sp>
      <p:sp>
        <p:nvSpPr>
          <p:cNvPr id="522" name="Google Shape;522;p87"/>
          <p:cNvSpPr txBox="1"/>
          <p:nvPr>
            <p:ph idx="5" type="body"/>
          </p:nvPr>
        </p:nvSpPr>
        <p:spPr>
          <a:xfrm>
            <a:off x="9534525" y="2076450"/>
            <a:ext cx="1804500" cy="810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1600"/>
              </a:spcAft>
              <a:buClr>
                <a:srgbClr val="00BCDE"/>
              </a:buClr>
              <a:buSzPts val="1600"/>
              <a:buNone/>
            </a:pPr>
            <a:r>
              <a:rPr lang="en-GB" sz="2000"/>
              <a:t>Bash s</a:t>
            </a:r>
            <a:r>
              <a:rPr lang="en-GB" sz="2000"/>
              <a:t>cripts</a:t>
            </a:r>
            <a:endParaRPr sz="2000"/>
          </a:p>
        </p:txBody>
      </p:sp>
      <p:sp>
        <p:nvSpPr>
          <p:cNvPr id="523" name="Google Shape;523;p87"/>
          <p:cNvSpPr txBox="1"/>
          <p:nvPr>
            <p:ph idx="6" type="body"/>
          </p:nvPr>
        </p:nvSpPr>
        <p:spPr>
          <a:xfrm>
            <a:off x="685800" y="3076575"/>
            <a:ext cx="1981200" cy="2276475"/>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GB" sz="2400">
                <a:latin typeface="Proxima Nova"/>
                <a:ea typeface="Proxima Nova"/>
                <a:cs typeface="Proxima Nova"/>
                <a:sym typeface="Proxima Nova"/>
              </a:rPr>
              <a:t>VMs</a:t>
            </a:r>
            <a:endParaRPr sz="2400">
              <a:latin typeface="Proxima Nova"/>
              <a:ea typeface="Proxima Nova"/>
              <a:cs typeface="Proxima Nova"/>
              <a:sym typeface="Proxima Nova"/>
            </a:endParaRPr>
          </a:p>
          <a:p>
            <a:pPr indent="0" lvl="0" marL="0" rtl="0" algn="l">
              <a:lnSpc>
                <a:spcPct val="100000"/>
              </a:lnSpc>
              <a:spcBef>
                <a:spcPts val="1600"/>
              </a:spcBef>
              <a:spcAft>
                <a:spcPts val="0"/>
              </a:spcAft>
              <a:buClr>
                <a:schemeClr val="dk1"/>
              </a:buClr>
              <a:buSzPts val="1400"/>
              <a:buNone/>
            </a:pPr>
            <a:r>
              <a:rPr lang="en-GB" sz="2400">
                <a:latin typeface="Proxima Nova"/>
                <a:ea typeface="Proxima Nova"/>
                <a:cs typeface="Proxima Nova"/>
                <a:sym typeface="Proxima Nova"/>
              </a:rPr>
              <a:t>IP</a:t>
            </a:r>
            <a:endParaRPr sz="2400">
              <a:latin typeface="Proxima Nova"/>
              <a:ea typeface="Proxima Nova"/>
              <a:cs typeface="Proxima Nova"/>
              <a:sym typeface="Proxima Nova"/>
            </a:endParaRPr>
          </a:p>
          <a:p>
            <a:pPr indent="0" lvl="0" marL="0" rtl="0" algn="l">
              <a:lnSpc>
                <a:spcPct val="100000"/>
              </a:lnSpc>
              <a:spcBef>
                <a:spcPts val="1600"/>
              </a:spcBef>
              <a:spcAft>
                <a:spcPts val="1600"/>
              </a:spcAft>
              <a:buClr>
                <a:schemeClr val="dk1"/>
              </a:buClr>
              <a:buSzPts val="1400"/>
              <a:buNone/>
            </a:pPr>
            <a:r>
              <a:rPr lang="en-GB" sz="2400">
                <a:latin typeface="Proxima Nova"/>
                <a:ea typeface="Proxima Nova"/>
                <a:cs typeface="Proxima Nova"/>
                <a:sym typeface="Proxima Nova"/>
              </a:rPr>
              <a:t>SSH</a:t>
            </a:r>
            <a:endParaRPr sz="2400">
              <a:latin typeface="Proxima Nova"/>
              <a:ea typeface="Proxima Nova"/>
              <a:cs typeface="Proxima Nova"/>
              <a:sym typeface="Proxima Nova"/>
            </a:endParaRPr>
          </a:p>
        </p:txBody>
      </p:sp>
      <p:sp>
        <p:nvSpPr>
          <p:cNvPr id="524" name="Google Shape;524;p87"/>
          <p:cNvSpPr txBox="1"/>
          <p:nvPr>
            <p:ph idx="7" type="body"/>
          </p:nvPr>
        </p:nvSpPr>
        <p:spPr>
          <a:xfrm>
            <a:off x="2895600" y="3076575"/>
            <a:ext cx="1981200" cy="2276475"/>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Clr>
                <a:schemeClr val="dk1"/>
              </a:buClr>
              <a:buSzPts val="770"/>
              <a:buNone/>
            </a:pPr>
            <a:r>
              <a:rPr lang="en-GB" sz="2440"/>
              <a:t>Openssh</a:t>
            </a:r>
            <a:endParaRPr sz="2440"/>
          </a:p>
          <a:p>
            <a:pPr indent="0" lvl="0" marL="0" rtl="0" algn="l">
              <a:lnSpc>
                <a:spcPct val="80000"/>
              </a:lnSpc>
              <a:spcBef>
                <a:spcPts val="1600"/>
              </a:spcBef>
              <a:spcAft>
                <a:spcPts val="0"/>
              </a:spcAft>
              <a:buClr>
                <a:schemeClr val="dk1"/>
              </a:buClr>
              <a:buSzPts val="770"/>
              <a:buNone/>
            </a:pPr>
            <a:r>
              <a:rPr lang="en-GB" sz="2440"/>
              <a:t>Git</a:t>
            </a:r>
            <a:endParaRPr sz="2440"/>
          </a:p>
          <a:p>
            <a:pPr indent="0" lvl="0" marL="0" rtl="0" algn="l">
              <a:lnSpc>
                <a:spcPct val="80000"/>
              </a:lnSpc>
              <a:spcBef>
                <a:spcPts val="1600"/>
              </a:spcBef>
              <a:spcAft>
                <a:spcPts val="0"/>
              </a:spcAft>
              <a:buClr>
                <a:schemeClr val="dk1"/>
              </a:buClr>
              <a:buSzPts val="770"/>
              <a:buNone/>
            </a:pPr>
            <a:r>
              <a:rPr lang="en-GB" sz="2440"/>
              <a:t>Java</a:t>
            </a:r>
            <a:endParaRPr sz="2440"/>
          </a:p>
          <a:p>
            <a:pPr indent="0" lvl="0" marL="0" rtl="0" algn="l">
              <a:lnSpc>
                <a:spcPct val="80000"/>
              </a:lnSpc>
              <a:spcBef>
                <a:spcPts val="1600"/>
              </a:spcBef>
              <a:spcAft>
                <a:spcPts val="0"/>
              </a:spcAft>
              <a:buClr>
                <a:schemeClr val="dk1"/>
              </a:buClr>
              <a:buSzPts val="770"/>
              <a:buNone/>
            </a:pPr>
            <a:r>
              <a:rPr lang="en-GB" sz="2440"/>
              <a:t>Maven</a:t>
            </a:r>
            <a:endParaRPr sz="2440"/>
          </a:p>
          <a:p>
            <a:pPr indent="0" lvl="0" marL="0" rtl="0" algn="l">
              <a:lnSpc>
                <a:spcPct val="80000"/>
              </a:lnSpc>
              <a:spcBef>
                <a:spcPts val="1600"/>
              </a:spcBef>
              <a:spcAft>
                <a:spcPts val="0"/>
              </a:spcAft>
              <a:buClr>
                <a:schemeClr val="dk1"/>
              </a:buClr>
              <a:buSzPts val="770"/>
              <a:buNone/>
            </a:pPr>
            <a:r>
              <a:rPr lang="en-GB" sz="2440"/>
              <a:t>Tomcat</a:t>
            </a:r>
            <a:endParaRPr sz="2440"/>
          </a:p>
          <a:p>
            <a:pPr indent="0" lvl="0" marL="0" rtl="0" algn="l">
              <a:lnSpc>
                <a:spcPct val="80000"/>
              </a:lnSpc>
              <a:spcBef>
                <a:spcPts val="1600"/>
              </a:spcBef>
              <a:spcAft>
                <a:spcPts val="1600"/>
              </a:spcAft>
              <a:buClr>
                <a:schemeClr val="dk1"/>
              </a:buClr>
              <a:buSzPts val="770"/>
              <a:buNone/>
            </a:pPr>
            <a:r>
              <a:rPr lang="en-GB" sz="2440"/>
              <a:t>Geocit134</a:t>
            </a:r>
            <a:endParaRPr sz="2440"/>
          </a:p>
        </p:txBody>
      </p:sp>
      <p:sp>
        <p:nvSpPr>
          <p:cNvPr id="525" name="Google Shape;525;p87"/>
          <p:cNvSpPr txBox="1"/>
          <p:nvPr>
            <p:ph idx="8" type="body"/>
          </p:nvPr>
        </p:nvSpPr>
        <p:spPr>
          <a:xfrm>
            <a:off x="5114925" y="3076574"/>
            <a:ext cx="1981200" cy="2276475"/>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GB" sz="2400"/>
              <a:t>Openssh</a:t>
            </a:r>
            <a:endParaRPr sz="2400"/>
          </a:p>
          <a:p>
            <a:pPr indent="0" lvl="0" marL="0" rtl="0" algn="l">
              <a:lnSpc>
                <a:spcPct val="100000"/>
              </a:lnSpc>
              <a:spcBef>
                <a:spcPts val="1600"/>
              </a:spcBef>
              <a:spcAft>
                <a:spcPts val="0"/>
              </a:spcAft>
              <a:buClr>
                <a:schemeClr val="dk1"/>
              </a:buClr>
              <a:buSzPts val="1400"/>
              <a:buNone/>
            </a:pPr>
            <a:r>
              <a:rPr lang="en-GB" sz="2400"/>
              <a:t>PostgreSQL</a:t>
            </a:r>
            <a:endParaRPr sz="2400"/>
          </a:p>
          <a:p>
            <a:pPr indent="0" lvl="0" marL="0" rtl="0" algn="l">
              <a:lnSpc>
                <a:spcPct val="100000"/>
              </a:lnSpc>
              <a:spcBef>
                <a:spcPts val="1600"/>
              </a:spcBef>
              <a:spcAft>
                <a:spcPts val="1600"/>
              </a:spcAft>
              <a:buClr>
                <a:schemeClr val="dk1"/>
              </a:buClr>
              <a:buSzPts val="1400"/>
              <a:buNone/>
            </a:pPr>
            <a:r>
              <a:rPr lang="en-GB" sz="2400"/>
              <a:t>geo-DB</a:t>
            </a:r>
            <a:endParaRPr sz="2400"/>
          </a:p>
        </p:txBody>
      </p:sp>
      <p:sp>
        <p:nvSpPr>
          <p:cNvPr id="526" name="Google Shape;526;p87"/>
          <p:cNvSpPr txBox="1"/>
          <p:nvPr>
            <p:ph idx="9" type="body"/>
          </p:nvPr>
        </p:nvSpPr>
        <p:spPr>
          <a:xfrm>
            <a:off x="7315200" y="3076575"/>
            <a:ext cx="1981200" cy="2276475"/>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Clr>
                <a:schemeClr val="dk1"/>
              </a:buClr>
              <a:buSzPts val="1085"/>
              <a:buNone/>
            </a:pPr>
            <a:r>
              <a:rPr lang="en-GB" sz="2400"/>
              <a:t>GitHub</a:t>
            </a:r>
            <a:endParaRPr sz="2400"/>
          </a:p>
          <a:p>
            <a:pPr indent="0" lvl="0" marL="0" rtl="0" algn="l">
              <a:lnSpc>
                <a:spcPct val="80000"/>
              </a:lnSpc>
              <a:spcBef>
                <a:spcPts val="1600"/>
              </a:spcBef>
              <a:spcAft>
                <a:spcPts val="0"/>
              </a:spcAft>
              <a:buClr>
                <a:schemeClr val="dk1"/>
              </a:buClr>
              <a:buSzPts val="1085"/>
              <a:buNone/>
            </a:pPr>
            <a:r>
              <a:rPr lang="en-GB" sz="2400"/>
              <a:t>Fixing</a:t>
            </a:r>
            <a:endParaRPr sz="2400"/>
          </a:p>
          <a:p>
            <a:pPr indent="0" lvl="0" marL="0" rtl="0" algn="l">
              <a:lnSpc>
                <a:spcPct val="80000"/>
              </a:lnSpc>
              <a:spcBef>
                <a:spcPts val="1600"/>
              </a:spcBef>
              <a:spcAft>
                <a:spcPts val="0"/>
              </a:spcAft>
              <a:buClr>
                <a:schemeClr val="dk1"/>
              </a:buClr>
              <a:buSzPts val="1085"/>
              <a:buNone/>
            </a:pPr>
            <a:r>
              <a:rPr lang="en-GB" sz="2400"/>
              <a:t>Configs</a:t>
            </a:r>
            <a:endParaRPr sz="2400"/>
          </a:p>
          <a:p>
            <a:pPr indent="0" lvl="0" marL="0" rtl="0" algn="l">
              <a:lnSpc>
                <a:spcPct val="80000"/>
              </a:lnSpc>
              <a:spcBef>
                <a:spcPts val="1600"/>
              </a:spcBef>
              <a:spcAft>
                <a:spcPts val="0"/>
              </a:spcAft>
              <a:buClr>
                <a:schemeClr val="dk1"/>
              </a:buClr>
              <a:buSzPts val="1085"/>
              <a:buNone/>
            </a:pPr>
            <a:r>
              <a:rPr lang="en-GB" sz="2400"/>
              <a:t>Build</a:t>
            </a:r>
            <a:endParaRPr sz="2400"/>
          </a:p>
          <a:p>
            <a:pPr indent="0" lvl="0" marL="0" rtl="0" algn="l">
              <a:lnSpc>
                <a:spcPct val="80000"/>
              </a:lnSpc>
              <a:spcBef>
                <a:spcPts val="1600"/>
              </a:spcBef>
              <a:spcAft>
                <a:spcPts val="1600"/>
              </a:spcAft>
              <a:buClr>
                <a:schemeClr val="dk1"/>
              </a:buClr>
              <a:buSzPts val="1085"/>
              <a:buNone/>
            </a:pPr>
            <a:r>
              <a:rPr lang="en-GB" sz="2400"/>
              <a:t>Deploy</a:t>
            </a:r>
            <a:endParaRPr sz="2400"/>
          </a:p>
        </p:txBody>
      </p:sp>
      <p:sp>
        <p:nvSpPr>
          <p:cNvPr id="527" name="Google Shape;527;p87"/>
          <p:cNvSpPr txBox="1"/>
          <p:nvPr>
            <p:ph idx="13" type="body"/>
          </p:nvPr>
        </p:nvSpPr>
        <p:spPr>
          <a:xfrm>
            <a:off x="9515475" y="3076575"/>
            <a:ext cx="2262300" cy="2276400"/>
          </a:xfrm>
          <a:prstGeom prst="rect">
            <a:avLst/>
          </a:prstGeom>
          <a:noFill/>
          <a:ln>
            <a:noFill/>
          </a:ln>
        </p:spPr>
        <p:txBody>
          <a:bodyPr anchorCtr="0" anchor="t" bIns="45700" lIns="0" spcFirstLastPara="1" rIns="91425" wrap="square" tIns="45700">
            <a:normAutofit fontScale="85000" lnSpcReduction="20000"/>
          </a:bodyPr>
          <a:lstStyle/>
          <a:p>
            <a:pPr indent="0" lvl="0" marL="0" rtl="0" algn="l">
              <a:lnSpc>
                <a:spcPct val="100000"/>
              </a:lnSpc>
              <a:spcBef>
                <a:spcPts val="0"/>
              </a:spcBef>
              <a:spcAft>
                <a:spcPts val="0"/>
              </a:spcAft>
              <a:buClr>
                <a:schemeClr val="dk1"/>
              </a:buClr>
              <a:buSzPct val="50000"/>
              <a:buNone/>
            </a:pPr>
            <a:r>
              <a:rPr lang="en-GB" sz="2800"/>
              <a:t>To a</a:t>
            </a:r>
            <a:r>
              <a:rPr lang="en-GB" sz="2800"/>
              <a:t>utomate deploying </a:t>
            </a:r>
            <a:endParaRPr sz="2800"/>
          </a:p>
          <a:p>
            <a:pPr indent="0" lvl="0" marL="0" rtl="0" algn="l">
              <a:lnSpc>
                <a:spcPct val="100000"/>
              </a:lnSpc>
              <a:spcBef>
                <a:spcPts val="1600"/>
              </a:spcBef>
              <a:spcAft>
                <a:spcPts val="0"/>
              </a:spcAft>
              <a:buClr>
                <a:schemeClr val="dk1"/>
              </a:buClr>
              <a:buSzPct val="50000"/>
              <a:buNone/>
            </a:pPr>
            <a:r>
              <a:rPr lang="en-GB" sz="2800"/>
              <a:t>by Bash </a:t>
            </a:r>
            <a:endParaRPr sz="2800"/>
          </a:p>
          <a:p>
            <a:pPr indent="0" lvl="0" marL="0" rtl="0" algn="l">
              <a:lnSpc>
                <a:spcPct val="100000"/>
              </a:lnSpc>
              <a:spcBef>
                <a:spcPts val="1600"/>
              </a:spcBef>
              <a:spcAft>
                <a:spcPts val="0"/>
              </a:spcAft>
              <a:buClr>
                <a:schemeClr val="dk1"/>
              </a:buClr>
              <a:buSzPct val="50000"/>
              <a:buNone/>
            </a:pPr>
            <a:r>
              <a:rPr lang="en-GB" sz="2800"/>
              <a:t>as much </a:t>
            </a:r>
            <a:endParaRPr sz="2800"/>
          </a:p>
          <a:p>
            <a:pPr indent="0" lvl="0" marL="0" rtl="0" algn="l">
              <a:lnSpc>
                <a:spcPct val="100000"/>
              </a:lnSpc>
              <a:spcBef>
                <a:spcPts val="1600"/>
              </a:spcBef>
              <a:spcAft>
                <a:spcPts val="1600"/>
              </a:spcAft>
              <a:buClr>
                <a:schemeClr val="dk1"/>
              </a:buClr>
              <a:buSzPct val="50000"/>
              <a:buNone/>
            </a:pPr>
            <a:r>
              <a:rPr lang="en-GB" sz="2800"/>
              <a:t>as possible</a:t>
            </a:r>
            <a:endParaRPr sz="2800"/>
          </a:p>
        </p:txBody>
      </p:sp>
      <p:sp>
        <p:nvSpPr>
          <p:cNvPr id="528" name="Google Shape;528;p87"/>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Clr>
                <a:schemeClr val="dk1"/>
              </a:buClr>
              <a:buSzPts val="1100"/>
              <a:buFont typeface="Arial"/>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534" name="Google Shape;534;p88"/>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Prepare</a:t>
            </a:r>
            <a:endParaRPr/>
          </a:p>
        </p:txBody>
      </p:sp>
      <p:pic>
        <p:nvPicPr>
          <p:cNvPr id="535" name="Google Shape;535;p88"/>
          <p:cNvPicPr preferRelativeResize="0"/>
          <p:nvPr/>
        </p:nvPicPr>
        <p:blipFill>
          <a:blip r:embed="rId3">
            <a:alphaModFix/>
          </a:blip>
          <a:stretch>
            <a:fillRect/>
          </a:stretch>
        </p:blipFill>
        <p:spPr>
          <a:xfrm>
            <a:off x="8261050" y="1990425"/>
            <a:ext cx="3235624" cy="1348175"/>
          </a:xfrm>
          <a:prstGeom prst="rect">
            <a:avLst/>
          </a:prstGeom>
          <a:noFill/>
          <a:ln>
            <a:noFill/>
          </a:ln>
        </p:spPr>
      </p:pic>
      <p:pic>
        <p:nvPicPr>
          <p:cNvPr id="536" name="Google Shape;536;p88"/>
          <p:cNvPicPr preferRelativeResize="0"/>
          <p:nvPr/>
        </p:nvPicPr>
        <p:blipFill>
          <a:blip r:embed="rId4">
            <a:alphaModFix/>
          </a:blip>
          <a:stretch>
            <a:fillRect/>
          </a:stretch>
        </p:blipFill>
        <p:spPr>
          <a:xfrm>
            <a:off x="8928686" y="4138225"/>
            <a:ext cx="2567988" cy="1348175"/>
          </a:xfrm>
          <a:prstGeom prst="rect">
            <a:avLst/>
          </a:prstGeom>
          <a:noFill/>
          <a:ln>
            <a:noFill/>
          </a:ln>
        </p:spPr>
      </p:pic>
      <p:pic>
        <p:nvPicPr>
          <p:cNvPr id="537" name="Google Shape;537;p88"/>
          <p:cNvPicPr preferRelativeResize="0"/>
          <p:nvPr/>
        </p:nvPicPr>
        <p:blipFill rotWithShape="1">
          <a:blip r:embed="rId5">
            <a:alphaModFix/>
          </a:blip>
          <a:srcRect b="32364" l="0" r="0" t="32364"/>
          <a:stretch/>
        </p:blipFill>
        <p:spPr>
          <a:xfrm>
            <a:off x="642888" y="2857485"/>
            <a:ext cx="3822476" cy="1348175"/>
          </a:xfrm>
          <a:prstGeom prst="rect">
            <a:avLst/>
          </a:prstGeom>
          <a:noFill/>
          <a:ln>
            <a:noFill/>
          </a:ln>
        </p:spPr>
      </p:pic>
      <p:pic>
        <p:nvPicPr>
          <p:cNvPr id="538" name="Google Shape;538;p88"/>
          <p:cNvPicPr preferRelativeResize="0"/>
          <p:nvPr/>
        </p:nvPicPr>
        <p:blipFill>
          <a:blip r:embed="rId6">
            <a:alphaModFix/>
          </a:blip>
          <a:stretch>
            <a:fillRect/>
          </a:stretch>
        </p:blipFill>
        <p:spPr>
          <a:xfrm>
            <a:off x="5325662" y="2857475"/>
            <a:ext cx="2117999" cy="1588489"/>
          </a:xfrm>
          <a:prstGeom prst="rect">
            <a:avLst/>
          </a:prstGeom>
          <a:noFill/>
          <a:ln>
            <a:noFill/>
          </a:ln>
        </p:spPr>
      </p:pic>
      <p:cxnSp>
        <p:nvCxnSpPr>
          <p:cNvPr id="539" name="Google Shape;539;p88"/>
          <p:cNvCxnSpPr>
            <a:stCxn id="537" idx="3"/>
          </p:cNvCxnSpPr>
          <p:nvPr/>
        </p:nvCxnSpPr>
        <p:spPr>
          <a:xfrm>
            <a:off x="4465363" y="3531573"/>
            <a:ext cx="1098000" cy="49200"/>
          </a:xfrm>
          <a:prstGeom prst="straightConnector1">
            <a:avLst/>
          </a:prstGeom>
          <a:noFill/>
          <a:ln cap="flat" cmpd="sng" w="9525">
            <a:solidFill>
              <a:schemeClr val="dk2"/>
            </a:solidFill>
            <a:prstDash val="solid"/>
            <a:round/>
            <a:headEnd len="med" w="med" type="none"/>
            <a:tailEnd len="med" w="med" type="triangle"/>
          </a:ln>
        </p:spPr>
      </p:cxnSp>
      <p:cxnSp>
        <p:nvCxnSpPr>
          <p:cNvPr id="540" name="Google Shape;540;p88"/>
          <p:cNvCxnSpPr>
            <a:endCxn id="535" idx="1"/>
          </p:cNvCxnSpPr>
          <p:nvPr/>
        </p:nvCxnSpPr>
        <p:spPr>
          <a:xfrm flipH="1" rot="10800000">
            <a:off x="6938950" y="2664513"/>
            <a:ext cx="1322100" cy="107820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88"/>
          <p:cNvCxnSpPr>
            <a:endCxn id="536" idx="1"/>
          </p:cNvCxnSpPr>
          <p:nvPr/>
        </p:nvCxnSpPr>
        <p:spPr>
          <a:xfrm>
            <a:off x="6918686" y="3772812"/>
            <a:ext cx="2010000" cy="1039500"/>
          </a:xfrm>
          <a:prstGeom prst="straightConnector1">
            <a:avLst/>
          </a:prstGeom>
          <a:noFill/>
          <a:ln cap="flat" cmpd="sng" w="9525">
            <a:solidFill>
              <a:schemeClr val="dk2"/>
            </a:solidFill>
            <a:prstDash val="solid"/>
            <a:round/>
            <a:headEnd len="med" w="med" type="none"/>
            <a:tailEnd len="med" w="med" type="none"/>
          </a:ln>
        </p:spPr>
      </p:cxnSp>
      <p:sp>
        <p:nvSpPr>
          <p:cNvPr id="542" name="Google Shape;542;p88"/>
          <p:cNvSpPr txBox="1"/>
          <p:nvPr/>
        </p:nvSpPr>
        <p:spPr>
          <a:xfrm>
            <a:off x="6000950" y="1371600"/>
            <a:ext cx="76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Open Sans"/>
                <a:ea typeface="Open Sans"/>
                <a:cs typeface="Open Sans"/>
                <a:sym typeface="Open Sans"/>
              </a:rPr>
              <a:t>SSH</a:t>
            </a:r>
            <a:endParaRPr sz="2400">
              <a:latin typeface="Open Sans"/>
              <a:ea typeface="Open Sans"/>
              <a:cs typeface="Open Sans"/>
              <a:sym typeface="Open Sans"/>
            </a:endParaRPr>
          </a:p>
        </p:txBody>
      </p:sp>
      <p:sp>
        <p:nvSpPr>
          <p:cNvPr id="543" name="Google Shape;543;p88"/>
          <p:cNvSpPr txBox="1"/>
          <p:nvPr/>
        </p:nvSpPr>
        <p:spPr>
          <a:xfrm>
            <a:off x="6888350" y="2245550"/>
            <a:ext cx="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VM1</a:t>
            </a:r>
            <a:endParaRPr>
              <a:latin typeface="Open Sans"/>
              <a:ea typeface="Open Sans"/>
              <a:cs typeface="Open Sans"/>
              <a:sym typeface="Open Sans"/>
            </a:endParaRPr>
          </a:p>
        </p:txBody>
      </p:sp>
      <p:sp>
        <p:nvSpPr>
          <p:cNvPr id="544" name="Google Shape;544;p88"/>
          <p:cNvSpPr txBox="1"/>
          <p:nvPr/>
        </p:nvSpPr>
        <p:spPr>
          <a:xfrm>
            <a:off x="7768350" y="4632700"/>
            <a:ext cx="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VM2</a:t>
            </a:r>
            <a:endParaRPr>
              <a:latin typeface="Open Sans"/>
              <a:ea typeface="Open Sans"/>
              <a:cs typeface="Open Sans"/>
              <a:sym typeface="Open Sans"/>
            </a:endParaRPr>
          </a:p>
        </p:txBody>
      </p:sp>
      <p:sp>
        <p:nvSpPr>
          <p:cNvPr id="545" name="Google Shape;545;p88"/>
          <p:cNvSpPr txBox="1"/>
          <p:nvPr/>
        </p:nvSpPr>
        <p:spPr>
          <a:xfrm>
            <a:off x="9022625" y="1244150"/>
            <a:ext cx="16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Bridget Adapter</a:t>
            </a:r>
            <a:endParaRPr>
              <a:latin typeface="Open Sans"/>
              <a:ea typeface="Open Sans"/>
              <a:cs typeface="Open Sans"/>
              <a:sym typeface="Open Sans"/>
            </a:endParaRPr>
          </a:p>
        </p:txBody>
      </p:sp>
      <p:sp>
        <p:nvSpPr>
          <p:cNvPr id="546" name="Google Shape;546;p88"/>
          <p:cNvSpPr txBox="1"/>
          <p:nvPr/>
        </p:nvSpPr>
        <p:spPr>
          <a:xfrm>
            <a:off x="9478475" y="3681900"/>
            <a:ext cx="16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Bridget Adapter</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9"/>
          <p:cNvSpPr txBox="1"/>
          <p:nvPr>
            <p:ph idx="1" type="body"/>
          </p:nvPr>
        </p:nvSpPr>
        <p:spPr>
          <a:xfrm>
            <a:off x="685800" y="2057400"/>
            <a:ext cx="5295900" cy="3429000"/>
          </a:xfrm>
          <a:prstGeom prst="rect">
            <a:avLst/>
          </a:prstGeom>
          <a:noFill/>
          <a:ln>
            <a:noFill/>
          </a:ln>
        </p:spPr>
        <p:txBody>
          <a:bodyPr anchorCtr="0" anchor="t" bIns="45700" lIns="0" spcFirstLastPara="1" rIns="91425" wrap="square" tIns="45700">
            <a:normAutofit lnSpcReduction="20000"/>
          </a:bodyPr>
          <a:lstStyle/>
          <a:p>
            <a:pPr indent="0" lvl="0" marL="0" rtl="0" algn="l">
              <a:lnSpc>
                <a:spcPct val="120000"/>
              </a:lnSpc>
              <a:spcBef>
                <a:spcPts val="0"/>
              </a:spcBef>
              <a:spcAft>
                <a:spcPts val="0"/>
              </a:spcAft>
              <a:buNone/>
            </a:pPr>
            <a:r>
              <a:rPr b="1" lang="en-GB" sz="1800">
                <a:solidFill>
                  <a:srgbClr val="24292F"/>
                </a:solidFill>
                <a:highlight>
                  <a:srgbClr val="FFFFFF"/>
                </a:highlight>
              </a:rPr>
              <a:t>Ubuntu 20.04.3 Focal Fossa:</a:t>
            </a:r>
            <a:endParaRPr b="1" sz="1800">
              <a:solidFill>
                <a:srgbClr val="24292F"/>
              </a:solidFill>
              <a:highlight>
                <a:srgbClr val="FFFFFF"/>
              </a:highlight>
            </a:endParaRPr>
          </a:p>
          <a:p>
            <a:pPr indent="0" lvl="0" marL="457200" rtl="0" algn="l">
              <a:lnSpc>
                <a:spcPct val="120000"/>
              </a:lnSpc>
              <a:spcBef>
                <a:spcPts val="400"/>
              </a:spcBef>
              <a:spcAft>
                <a:spcPts val="0"/>
              </a:spcAft>
              <a:buNone/>
            </a:pPr>
            <a:r>
              <a:t/>
            </a:r>
            <a:endParaRPr sz="1800">
              <a:solidFill>
                <a:srgbClr val="24292F"/>
              </a:solidFill>
              <a:highlight>
                <a:srgbClr val="FFFFFF"/>
              </a:highlight>
            </a:endParaRPr>
          </a:p>
          <a:p>
            <a:pPr indent="-342900" lvl="0" marL="457200" rtl="0" algn="l">
              <a:lnSpc>
                <a:spcPct val="120000"/>
              </a:lnSpc>
              <a:spcBef>
                <a:spcPts val="400"/>
              </a:spcBef>
              <a:spcAft>
                <a:spcPts val="0"/>
              </a:spcAft>
              <a:buClr>
                <a:srgbClr val="24292F"/>
              </a:buClr>
              <a:buSzPts val="1800"/>
              <a:buChar char="●"/>
            </a:pPr>
            <a:r>
              <a:rPr lang="en-GB" sz="1800">
                <a:solidFill>
                  <a:srgbClr val="24292F"/>
                </a:solidFill>
                <a:highlight>
                  <a:srgbClr val="FFFFFF"/>
                </a:highlight>
              </a:rPr>
              <a:t>OpenSSH_8.2p1</a:t>
            </a:r>
            <a:endParaRPr>
              <a:solidFill>
                <a:srgbClr val="24292F"/>
              </a:solidFill>
              <a:highlight>
                <a:srgbClr val="FFFFFF"/>
              </a:highlight>
            </a:endParaRPr>
          </a:p>
          <a:p>
            <a:pPr indent="-342900" lvl="0" marL="457200" rtl="0" algn="l">
              <a:lnSpc>
                <a:spcPct val="115000"/>
              </a:lnSpc>
              <a:spcBef>
                <a:spcPts val="0"/>
              </a:spcBef>
              <a:spcAft>
                <a:spcPts val="0"/>
              </a:spcAft>
              <a:buClr>
                <a:srgbClr val="24292F"/>
              </a:buClr>
              <a:buSzPts val="1800"/>
              <a:buChar char="●"/>
            </a:pPr>
            <a:r>
              <a:rPr lang="en-GB" sz="1800">
                <a:solidFill>
                  <a:srgbClr val="24292F"/>
                </a:solidFill>
                <a:highlight>
                  <a:srgbClr val="FFFFFF"/>
                </a:highlight>
              </a:rPr>
              <a:t>openjdk 11.0.13 2021-10-19</a:t>
            </a:r>
            <a:endParaRPr sz="1800">
              <a:solidFill>
                <a:srgbClr val="24292F"/>
              </a:solidFill>
              <a:highlight>
                <a:srgbClr val="FFFFFF"/>
              </a:highlight>
            </a:endParaRPr>
          </a:p>
          <a:p>
            <a:pPr indent="-342900" lvl="0" marL="457200" rtl="0" algn="l">
              <a:lnSpc>
                <a:spcPct val="115000"/>
              </a:lnSpc>
              <a:spcBef>
                <a:spcPts val="0"/>
              </a:spcBef>
              <a:spcAft>
                <a:spcPts val="0"/>
              </a:spcAft>
              <a:buClr>
                <a:srgbClr val="24292F"/>
              </a:buClr>
              <a:buSzPts val="1800"/>
              <a:buChar char="●"/>
            </a:pPr>
            <a:r>
              <a:rPr lang="en-GB" sz="1800">
                <a:solidFill>
                  <a:srgbClr val="24292F"/>
                </a:solidFill>
                <a:highlight>
                  <a:srgbClr val="FFFFFF"/>
                </a:highlight>
              </a:rPr>
              <a:t>git 2.25.1</a:t>
            </a:r>
            <a:endParaRPr sz="1800">
              <a:solidFill>
                <a:srgbClr val="24292F"/>
              </a:solidFill>
              <a:highlight>
                <a:srgbClr val="FFFFFF"/>
              </a:highlight>
            </a:endParaRPr>
          </a:p>
          <a:p>
            <a:pPr indent="-342900" lvl="0" marL="457200" rtl="0" algn="l">
              <a:lnSpc>
                <a:spcPct val="115000"/>
              </a:lnSpc>
              <a:spcBef>
                <a:spcPts val="0"/>
              </a:spcBef>
              <a:spcAft>
                <a:spcPts val="0"/>
              </a:spcAft>
              <a:buClr>
                <a:srgbClr val="24292F"/>
              </a:buClr>
              <a:buSzPts val="1800"/>
              <a:buChar char="●"/>
            </a:pPr>
            <a:r>
              <a:rPr lang="en-GB" sz="1800">
                <a:solidFill>
                  <a:srgbClr val="24292F"/>
                </a:solidFill>
                <a:highlight>
                  <a:srgbClr val="FFFFFF"/>
                </a:highlight>
              </a:rPr>
              <a:t>Apache Tomcat 9.0.58</a:t>
            </a:r>
            <a:endParaRPr sz="1800">
              <a:solidFill>
                <a:srgbClr val="24292F"/>
              </a:solidFill>
              <a:highlight>
                <a:srgbClr val="FFFFFF"/>
              </a:highlight>
            </a:endParaRPr>
          </a:p>
          <a:p>
            <a:pPr indent="-342900" lvl="0" marL="457200" rtl="0" algn="l">
              <a:lnSpc>
                <a:spcPct val="115000"/>
              </a:lnSpc>
              <a:spcBef>
                <a:spcPts val="0"/>
              </a:spcBef>
              <a:spcAft>
                <a:spcPts val="0"/>
              </a:spcAft>
              <a:buClr>
                <a:srgbClr val="24292F"/>
              </a:buClr>
              <a:buSzPts val="1800"/>
              <a:buChar char="●"/>
            </a:pPr>
            <a:r>
              <a:rPr lang="en-GB" sz="1800">
                <a:solidFill>
                  <a:srgbClr val="24292F"/>
                </a:solidFill>
                <a:highlight>
                  <a:srgbClr val="FFFFFF"/>
                </a:highlight>
              </a:rPr>
              <a:t>Apache Maven 3.8.4</a:t>
            </a:r>
            <a:endParaRPr>
              <a:solidFill>
                <a:srgbClr val="24292F"/>
              </a:solidFill>
              <a:highlight>
                <a:srgbClr val="FFFFFF"/>
              </a:highlight>
            </a:endParaRPr>
          </a:p>
          <a:p>
            <a:pPr indent="0" lvl="0" marL="914400" rtl="0" algn="l">
              <a:lnSpc>
                <a:spcPct val="115000"/>
              </a:lnSpc>
              <a:spcBef>
                <a:spcPts val="1200"/>
              </a:spcBef>
              <a:spcAft>
                <a:spcPts val="0"/>
              </a:spcAft>
              <a:buNone/>
            </a:pPr>
            <a:r>
              <a:t/>
            </a:r>
            <a:endParaRPr>
              <a:solidFill>
                <a:srgbClr val="24292F"/>
              </a:solidFill>
              <a:highlight>
                <a:srgbClr val="FFFFFF"/>
              </a:highlight>
            </a:endParaRPr>
          </a:p>
          <a:p>
            <a:pPr indent="-355600" lvl="0" marL="457200" rtl="0" algn="l">
              <a:lnSpc>
                <a:spcPct val="115000"/>
              </a:lnSpc>
              <a:spcBef>
                <a:spcPts val="1200"/>
              </a:spcBef>
              <a:spcAft>
                <a:spcPts val="0"/>
              </a:spcAft>
              <a:buClr>
                <a:srgbClr val="24292F"/>
              </a:buClr>
              <a:buSzPts val="2000"/>
              <a:buChar char="●"/>
            </a:pPr>
            <a:r>
              <a:rPr lang="en-GB">
                <a:solidFill>
                  <a:srgbClr val="24292F"/>
                </a:solidFill>
                <a:highlight>
                  <a:srgbClr val="FFFFFF"/>
                </a:highlight>
              </a:rPr>
              <a:t>Geocit134</a:t>
            </a:r>
            <a:endParaRPr>
              <a:solidFill>
                <a:srgbClr val="24292F"/>
              </a:solidFill>
              <a:highlight>
                <a:srgbClr val="FFFFFF"/>
              </a:highlight>
            </a:endParaRPr>
          </a:p>
          <a:p>
            <a:pPr indent="0" lvl="0" marL="457200" rtl="0" algn="l">
              <a:lnSpc>
                <a:spcPct val="120000"/>
              </a:lnSpc>
              <a:spcBef>
                <a:spcPts val="1200"/>
              </a:spcBef>
              <a:spcAft>
                <a:spcPts val="400"/>
              </a:spcAft>
              <a:buClr>
                <a:schemeClr val="dk1"/>
              </a:buClr>
              <a:buSzPts val="1100"/>
              <a:buFont typeface="Arial"/>
              <a:buNone/>
            </a:pPr>
            <a:r>
              <a:t/>
            </a:r>
            <a:endParaRPr sz="1200">
              <a:solidFill>
                <a:srgbClr val="24292F"/>
              </a:solidFill>
              <a:highlight>
                <a:srgbClr val="FFFFFF"/>
              </a:highlight>
              <a:latin typeface="Arial"/>
              <a:ea typeface="Arial"/>
              <a:cs typeface="Arial"/>
              <a:sym typeface="Arial"/>
            </a:endParaRPr>
          </a:p>
        </p:txBody>
      </p:sp>
      <p:sp>
        <p:nvSpPr>
          <p:cNvPr id="552" name="Google Shape;552;p89"/>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Clr>
                <a:schemeClr val="dk1"/>
              </a:buClr>
              <a:buSzPts val="1100"/>
              <a:buFont typeface="Arial"/>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553" name="Google Shape;553;p89"/>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Ubuntu - Server</a:t>
            </a:r>
            <a:endParaRPr/>
          </a:p>
        </p:txBody>
      </p:sp>
      <p:pic>
        <p:nvPicPr>
          <p:cNvPr id="554" name="Google Shape;554;p89"/>
          <p:cNvPicPr preferRelativeResize="0"/>
          <p:nvPr/>
        </p:nvPicPr>
        <p:blipFill>
          <a:blip r:embed="rId3">
            <a:alphaModFix/>
          </a:blip>
          <a:stretch>
            <a:fillRect/>
          </a:stretch>
        </p:blipFill>
        <p:spPr>
          <a:xfrm>
            <a:off x="8324424" y="136223"/>
            <a:ext cx="1943950" cy="1921177"/>
          </a:xfrm>
          <a:prstGeom prst="rect">
            <a:avLst/>
          </a:prstGeom>
          <a:noFill/>
          <a:ln>
            <a:noFill/>
          </a:ln>
        </p:spPr>
      </p:pic>
      <p:pic>
        <p:nvPicPr>
          <p:cNvPr id="555" name="Google Shape;555;p89"/>
          <p:cNvPicPr preferRelativeResize="0"/>
          <p:nvPr/>
        </p:nvPicPr>
        <p:blipFill>
          <a:blip r:embed="rId4">
            <a:alphaModFix/>
          </a:blip>
          <a:stretch>
            <a:fillRect/>
          </a:stretch>
        </p:blipFill>
        <p:spPr>
          <a:xfrm>
            <a:off x="6210300" y="2265125"/>
            <a:ext cx="1327075" cy="1327075"/>
          </a:xfrm>
          <a:prstGeom prst="rect">
            <a:avLst/>
          </a:prstGeom>
          <a:noFill/>
          <a:ln>
            <a:noFill/>
          </a:ln>
        </p:spPr>
      </p:pic>
      <p:pic>
        <p:nvPicPr>
          <p:cNvPr id="556" name="Google Shape;556;p89"/>
          <p:cNvPicPr preferRelativeResize="0"/>
          <p:nvPr/>
        </p:nvPicPr>
        <p:blipFill>
          <a:blip r:embed="rId5">
            <a:alphaModFix/>
          </a:blip>
          <a:stretch>
            <a:fillRect/>
          </a:stretch>
        </p:blipFill>
        <p:spPr>
          <a:xfrm>
            <a:off x="8383700" y="2530488"/>
            <a:ext cx="1327075" cy="1327075"/>
          </a:xfrm>
          <a:prstGeom prst="rect">
            <a:avLst/>
          </a:prstGeom>
          <a:noFill/>
          <a:ln>
            <a:noFill/>
          </a:ln>
        </p:spPr>
      </p:pic>
      <p:pic>
        <p:nvPicPr>
          <p:cNvPr id="557" name="Google Shape;557;p89"/>
          <p:cNvPicPr preferRelativeResize="0"/>
          <p:nvPr/>
        </p:nvPicPr>
        <p:blipFill>
          <a:blip r:embed="rId6">
            <a:alphaModFix/>
          </a:blip>
          <a:stretch>
            <a:fillRect/>
          </a:stretch>
        </p:blipFill>
        <p:spPr>
          <a:xfrm>
            <a:off x="10557100" y="2530488"/>
            <a:ext cx="1327075" cy="1327075"/>
          </a:xfrm>
          <a:prstGeom prst="rect">
            <a:avLst/>
          </a:prstGeom>
          <a:noFill/>
          <a:ln>
            <a:noFill/>
          </a:ln>
        </p:spPr>
      </p:pic>
      <p:pic>
        <p:nvPicPr>
          <p:cNvPr id="558" name="Google Shape;558;p89"/>
          <p:cNvPicPr preferRelativeResize="0"/>
          <p:nvPr/>
        </p:nvPicPr>
        <p:blipFill>
          <a:blip r:embed="rId7">
            <a:alphaModFix/>
          </a:blip>
          <a:stretch>
            <a:fillRect/>
          </a:stretch>
        </p:blipFill>
        <p:spPr>
          <a:xfrm>
            <a:off x="6513627" y="4188375"/>
            <a:ext cx="1791849" cy="1267725"/>
          </a:xfrm>
          <a:prstGeom prst="rect">
            <a:avLst/>
          </a:prstGeom>
          <a:noFill/>
          <a:ln>
            <a:noFill/>
          </a:ln>
        </p:spPr>
      </p:pic>
      <p:pic>
        <p:nvPicPr>
          <p:cNvPr id="559" name="Google Shape;559;p89"/>
          <p:cNvPicPr preferRelativeResize="0"/>
          <p:nvPr/>
        </p:nvPicPr>
        <p:blipFill>
          <a:blip r:embed="rId8">
            <a:alphaModFix/>
          </a:blip>
          <a:stretch>
            <a:fillRect/>
          </a:stretch>
        </p:blipFill>
        <p:spPr>
          <a:xfrm>
            <a:off x="9296400" y="4218700"/>
            <a:ext cx="2460327" cy="1207075"/>
          </a:xfrm>
          <a:prstGeom prst="rect">
            <a:avLst/>
          </a:prstGeom>
          <a:noFill/>
          <a:ln>
            <a:noFill/>
          </a:ln>
        </p:spPr>
      </p:pic>
      <p:cxnSp>
        <p:nvCxnSpPr>
          <p:cNvPr id="560" name="Google Shape;560;p89"/>
          <p:cNvCxnSpPr/>
          <p:nvPr/>
        </p:nvCxnSpPr>
        <p:spPr>
          <a:xfrm>
            <a:off x="6096000" y="2153163"/>
            <a:ext cx="5951100" cy="16200"/>
          </a:xfrm>
          <a:prstGeom prst="straightConnector1">
            <a:avLst/>
          </a:prstGeom>
          <a:noFill/>
          <a:ln cap="flat" cmpd="sng" w="9525">
            <a:solidFill>
              <a:schemeClr val="dk2"/>
            </a:solidFill>
            <a:prstDash val="solid"/>
            <a:round/>
            <a:headEnd len="med" w="med" type="none"/>
            <a:tailEnd len="med" w="med" type="none"/>
          </a:ln>
        </p:spPr>
      </p:cxnSp>
      <p:pic>
        <p:nvPicPr>
          <p:cNvPr id="561" name="Google Shape;561;p89"/>
          <p:cNvPicPr preferRelativeResize="0"/>
          <p:nvPr/>
        </p:nvPicPr>
        <p:blipFill>
          <a:blip r:embed="rId9">
            <a:alphaModFix/>
          </a:blip>
          <a:stretch>
            <a:fillRect/>
          </a:stretch>
        </p:blipFill>
        <p:spPr>
          <a:xfrm>
            <a:off x="4009075" y="5024625"/>
            <a:ext cx="1327075" cy="1327075"/>
          </a:xfrm>
          <a:prstGeom prst="rect">
            <a:avLst/>
          </a:prstGeom>
          <a:noFill/>
          <a:ln>
            <a:noFill/>
          </a:ln>
        </p:spPr>
      </p:pic>
      <p:cxnSp>
        <p:nvCxnSpPr>
          <p:cNvPr id="562" name="Google Shape;562;p89"/>
          <p:cNvCxnSpPr/>
          <p:nvPr/>
        </p:nvCxnSpPr>
        <p:spPr>
          <a:xfrm>
            <a:off x="1021625" y="4329225"/>
            <a:ext cx="4450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0"/>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Clr>
                <a:schemeClr val="dk1"/>
              </a:buClr>
              <a:buSzPts val="1100"/>
              <a:buFont typeface="Arial"/>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568" name="Google Shape;568;p90"/>
          <p:cNvSpPr txBox="1"/>
          <p:nvPr>
            <p:ph idx="1" type="body"/>
          </p:nvPr>
        </p:nvSpPr>
        <p:spPr>
          <a:xfrm>
            <a:off x="685800" y="2057400"/>
            <a:ext cx="5524500" cy="3429000"/>
          </a:xfrm>
          <a:prstGeom prst="rect">
            <a:avLst/>
          </a:prstGeom>
          <a:noFill/>
          <a:ln>
            <a:noFill/>
          </a:ln>
        </p:spPr>
        <p:txBody>
          <a:bodyPr anchorCtr="0" anchor="t" bIns="45700" lIns="0" spcFirstLastPara="1" rIns="91425" wrap="square" tIns="45700">
            <a:normAutofit fontScale="92500" lnSpcReduction="20000"/>
          </a:bodyPr>
          <a:lstStyle/>
          <a:p>
            <a:pPr indent="0" lvl="0" marL="0" rtl="0" algn="l">
              <a:lnSpc>
                <a:spcPct val="120000"/>
              </a:lnSpc>
              <a:spcBef>
                <a:spcPts val="0"/>
              </a:spcBef>
              <a:spcAft>
                <a:spcPts val="0"/>
              </a:spcAft>
              <a:buNone/>
            </a:pPr>
            <a:r>
              <a:rPr b="1" lang="en-GB" sz="1800"/>
              <a:t>CentOS 7.9.2009 Minimal:</a:t>
            </a:r>
            <a:endParaRPr b="1" sz="1800"/>
          </a:p>
          <a:p>
            <a:pPr indent="0" lvl="0" marL="457200" rtl="0" algn="l">
              <a:lnSpc>
                <a:spcPct val="120000"/>
              </a:lnSpc>
              <a:spcBef>
                <a:spcPts val="400"/>
              </a:spcBef>
              <a:spcAft>
                <a:spcPts val="0"/>
              </a:spcAft>
              <a:buNone/>
            </a:pPr>
            <a:r>
              <a:t/>
            </a:r>
            <a:endParaRPr sz="1800"/>
          </a:p>
          <a:p>
            <a:pPr indent="-346075" lvl="0" marL="457200" rtl="0" algn="l">
              <a:lnSpc>
                <a:spcPct val="120000"/>
              </a:lnSpc>
              <a:spcBef>
                <a:spcPts val="400"/>
              </a:spcBef>
              <a:spcAft>
                <a:spcPts val="0"/>
              </a:spcAft>
              <a:buSzPct val="111111"/>
              <a:buChar char="●"/>
            </a:pPr>
            <a:r>
              <a:rPr lang="en-GB"/>
              <a:t>OpenSSH_7.4p1</a:t>
            </a:r>
            <a:endParaRPr sz="1800"/>
          </a:p>
          <a:p>
            <a:pPr indent="-346075" lvl="0" marL="457200" rtl="0" algn="l">
              <a:lnSpc>
                <a:spcPct val="115000"/>
              </a:lnSpc>
              <a:spcBef>
                <a:spcPts val="0"/>
              </a:spcBef>
              <a:spcAft>
                <a:spcPts val="0"/>
              </a:spcAft>
              <a:buClr>
                <a:srgbClr val="24292F"/>
              </a:buClr>
              <a:buSzPct val="100000"/>
              <a:buChar char="●"/>
            </a:pPr>
            <a:r>
              <a:rPr lang="en-GB">
                <a:solidFill>
                  <a:srgbClr val="24292F"/>
                </a:solidFill>
                <a:highlight>
                  <a:srgbClr val="FFFFFF"/>
                </a:highlight>
              </a:rPr>
              <a:t>PostgreSQL 9.2.24</a:t>
            </a:r>
            <a:endParaRPr>
              <a:solidFill>
                <a:srgbClr val="24292F"/>
              </a:solidFill>
              <a:highlight>
                <a:srgbClr val="FFFFFF"/>
              </a:highlight>
            </a:endParaRPr>
          </a:p>
          <a:p>
            <a:pPr indent="0" lvl="0" marL="457200" rtl="0" algn="l">
              <a:lnSpc>
                <a:spcPct val="115000"/>
              </a:lnSpc>
              <a:spcBef>
                <a:spcPts val="1200"/>
              </a:spcBef>
              <a:spcAft>
                <a:spcPts val="0"/>
              </a:spcAft>
              <a:buNone/>
            </a:pPr>
            <a:r>
              <a:t/>
            </a:r>
            <a:endParaRPr>
              <a:solidFill>
                <a:srgbClr val="24292F"/>
              </a:solidFill>
              <a:highlight>
                <a:srgbClr val="FFFFFF"/>
              </a:highlight>
            </a:endParaRPr>
          </a:p>
          <a:p>
            <a:pPr indent="-346075" lvl="0" marL="457200" rtl="0" algn="l">
              <a:lnSpc>
                <a:spcPct val="115000"/>
              </a:lnSpc>
              <a:spcBef>
                <a:spcPts val="1200"/>
              </a:spcBef>
              <a:spcAft>
                <a:spcPts val="0"/>
              </a:spcAft>
              <a:buClr>
                <a:srgbClr val="24292F"/>
              </a:buClr>
              <a:buSzPct val="100000"/>
              <a:buChar char="●"/>
            </a:pPr>
            <a:r>
              <a:rPr lang="en-GB">
                <a:solidFill>
                  <a:srgbClr val="24292F"/>
                </a:solidFill>
                <a:highlight>
                  <a:srgbClr val="FFFFFF"/>
                </a:highlight>
              </a:rPr>
              <a:t>User of Geocit134 DB</a:t>
            </a:r>
            <a:endParaRPr>
              <a:solidFill>
                <a:srgbClr val="24292F"/>
              </a:solidFill>
              <a:highlight>
                <a:srgbClr val="FFFFFF"/>
              </a:highlight>
            </a:endParaRPr>
          </a:p>
          <a:p>
            <a:pPr indent="-346075" lvl="0" marL="457200" rtl="0" algn="l">
              <a:lnSpc>
                <a:spcPct val="115000"/>
              </a:lnSpc>
              <a:spcBef>
                <a:spcPts val="0"/>
              </a:spcBef>
              <a:spcAft>
                <a:spcPts val="0"/>
              </a:spcAft>
              <a:buClr>
                <a:srgbClr val="24292F"/>
              </a:buClr>
              <a:buSzPct val="100000"/>
              <a:buChar char="●"/>
            </a:pPr>
            <a:r>
              <a:rPr lang="en-GB">
                <a:solidFill>
                  <a:srgbClr val="24292F"/>
                </a:solidFill>
                <a:highlight>
                  <a:srgbClr val="FFFFFF"/>
                </a:highlight>
              </a:rPr>
              <a:t>DB of </a:t>
            </a:r>
            <a:r>
              <a:rPr lang="en-GB">
                <a:solidFill>
                  <a:srgbClr val="24292F"/>
                </a:solidFill>
                <a:highlight>
                  <a:srgbClr val="FFFFFF"/>
                </a:highlight>
              </a:rPr>
              <a:t>Geocit134</a:t>
            </a:r>
            <a:endParaRPr>
              <a:solidFill>
                <a:srgbClr val="24292F"/>
              </a:solidFill>
              <a:highlight>
                <a:srgbClr val="FFFFFF"/>
              </a:highlight>
            </a:endParaRPr>
          </a:p>
          <a:p>
            <a:pPr indent="-346075" lvl="0" marL="457200" rtl="0" algn="l">
              <a:lnSpc>
                <a:spcPct val="115000"/>
              </a:lnSpc>
              <a:spcBef>
                <a:spcPts val="0"/>
              </a:spcBef>
              <a:spcAft>
                <a:spcPts val="0"/>
              </a:spcAft>
              <a:buClr>
                <a:srgbClr val="24292F"/>
              </a:buClr>
              <a:buSzPct val="100000"/>
              <a:buChar char="●"/>
            </a:pPr>
            <a:r>
              <a:rPr lang="en-GB">
                <a:solidFill>
                  <a:srgbClr val="24292F"/>
                </a:solidFill>
                <a:highlight>
                  <a:srgbClr val="FFFFFF"/>
                </a:highlight>
              </a:rPr>
              <a:t>Access for the user</a:t>
            </a:r>
            <a:endParaRPr>
              <a:solidFill>
                <a:srgbClr val="24292F"/>
              </a:solidFill>
              <a:highlight>
                <a:srgbClr val="FFFFFF"/>
              </a:highlight>
            </a:endParaRPr>
          </a:p>
          <a:p>
            <a:pPr indent="0" lvl="0" marL="0" rtl="0" algn="l">
              <a:lnSpc>
                <a:spcPct val="120000"/>
              </a:lnSpc>
              <a:spcBef>
                <a:spcPts val="1200"/>
              </a:spcBef>
              <a:spcAft>
                <a:spcPts val="0"/>
              </a:spcAft>
              <a:buClr>
                <a:schemeClr val="dk1"/>
              </a:buClr>
              <a:buSzPct val="100000"/>
              <a:buFont typeface="Arial"/>
              <a:buNone/>
            </a:pPr>
            <a:r>
              <a:t/>
            </a:r>
            <a:endParaRPr sz="1100">
              <a:latin typeface="Arial"/>
              <a:ea typeface="Arial"/>
              <a:cs typeface="Arial"/>
              <a:sym typeface="Arial"/>
            </a:endParaRPr>
          </a:p>
          <a:p>
            <a:pPr indent="0" lvl="0" marL="0" rtl="0" algn="l">
              <a:lnSpc>
                <a:spcPct val="120000"/>
              </a:lnSpc>
              <a:spcBef>
                <a:spcPts val="400"/>
              </a:spcBef>
              <a:spcAft>
                <a:spcPts val="0"/>
              </a:spcAft>
              <a:buClr>
                <a:schemeClr val="dk1"/>
              </a:buClr>
              <a:buSzPct val="91666"/>
              <a:buFont typeface="Arial"/>
              <a:buNone/>
            </a:pPr>
            <a:r>
              <a:t/>
            </a:r>
            <a:endParaRPr sz="1200">
              <a:solidFill>
                <a:srgbClr val="24292F"/>
              </a:solidFill>
              <a:highlight>
                <a:srgbClr val="FFFFFF"/>
              </a:highlight>
              <a:latin typeface="Arial"/>
              <a:ea typeface="Arial"/>
              <a:cs typeface="Arial"/>
              <a:sym typeface="Arial"/>
            </a:endParaRPr>
          </a:p>
          <a:p>
            <a:pPr indent="0" lvl="0" marL="0" rtl="0" algn="l">
              <a:lnSpc>
                <a:spcPct val="120000"/>
              </a:lnSpc>
              <a:spcBef>
                <a:spcPts val="400"/>
              </a:spcBef>
              <a:spcAft>
                <a:spcPts val="400"/>
              </a:spcAft>
              <a:buClr>
                <a:schemeClr val="dk1"/>
              </a:buClr>
              <a:buSzPct val="91666"/>
              <a:buFont typeface="Arial"/>
              <a:buNone/>
            </a:pPr>
            <a:r>
              <a:t/>
            </a:r>
            <a:endParaRPr sz="1200">
              <a:solidFill>
                <a:srgbClr val="24292F"/>
              </a:solidFill>
              <a:highlight>
                <a:srgbClr val="FFFFFF"/>
              </a:highlight>
              <a:latin typeface="Arial"/>
              <a:ea typeface="Arial"/>
              <a:cs typeface="Arial"/>
              <a:sym typeface="Arial"/>
            </a:endParaRPr>
          </a:p>
        </p:txBody>
      </p:sp>
      <p:sp>
        <p:nvSpPr>
          <p:cNvPr id="569" name="Google Shape;569;p90"/>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CentOS - DB</a:t>
            </a:r>
            <a:endParaRPr/>
          </a:p>
        </p:txBody>
      </p:sp>
      <p:pic>
        <p:nvPicPr>
          <p:cNvPr id="570" name="Google Shape;570;p90"/>
          <p:cNvPicPr preferRelativeResize="0"/>
          <p:nvPr/>
        </p:nvPicPr>
        <p:blipFill>
          <a:blip r:embed="rId3">
            <a:alphaModFix/>
          </a:blip>
          <a:stretch>
            <a:fillRect/>
          </a:stretch>
        </p:blipFill>
        <p:spPr>
          <a:xfrm>
            <a:off x="8139275" y="196025"/>
            <a:ext cx="1864551" cy="1864551"/>
          </a:xfrm>
          <a:prstGeom prst="rect">
            <a:avLst/>
          </a:prstGeom>
          <a:noFill/>
          <a:ln>
            <a:noFill/>
          </a:ln>
        </p:spPr>
      </p:pic>
      <p:pic>
        <p:nvPicPr>
          <p:cNvPr id="571" name="Google Shape;571;p90"/>
          <p:cNvPicPr preferRelativeResize="0"/>
          <p:nvPr/>
        </p:nvPicPr>
        <p:blipFill>
          <a:blip r:embed="rId4">
            <a:alphaModFix/>
          </a:blip>
          <a:stretch>
            <a:fillRect/>
          </a:stretch>
        </p:blipFill>
        <p:spPr>
          <a:xfrm>
            <a:off x="9296388" y="2451912"/>
            <a:ext cx="2233374" cy="1954201"/>
          </a:xfrm>
          <a:prstGeom prst="rect">
            <a:avLst/>
          </a:prstGeom>
          <a:noFill/>
          <a:ln>
            <a:noFill/>
          </a:ln>
        </p:spPr>
      </p:pic>
      <p:pic>
        <p:nvPicPr>
          <p:cNvPr id="572" name="Google Shape;572;p90"/>
          <p:cNvPicPr preferRelativeResize="0"/>
          <p:nvPr/>
        </p:nvPicPr>
        <p:blipFill>
          <a:blip r:embed="rId5">
            <a:alphaModFix/>
          </a:blip>
          <a:stretch>
            <a:fillRect/>
          </a:stretch>
        </p:blipFill>
        <p:spPr>
          <a:xfrm>
            <a:off x="4441863" y="4650350"/>
            <a:ext cx="1327075" cy="1327075"/>
          </a:xfrm>
          <a:prstGeom prst="rect">
            <a:avLst/>
          </a:prstGeom>
          <a:noFill/>
          <a:ln>
            <a:noFill/>
          </a:ln>
        </p:spPr>
      </p:pic>
      <p:cxnSp>
        <p:nvCxnSpPr>
          <p:cNvPr id="573" name="Google Shape;573;p90"/>
          <p:cNvCxnSpPr/>
          <p:nvPr/>
        </p:nvCxnSpPr>
        <p:spPr>
          <a:xfrm>
            <a:off x="730075" y="3641000"/>
            <a:ext cx="4450500" cy="0"/>
          </a:xfrm>
          <a:prstGeom prst="straightConnector1">
            <a:avLst/>
          </a:prstGeom>
          <a:noFill/>
          <a:ln cap="flat" cmpd="sng" w="9525">
            <a:solidFill>
              <a:schemeClr val="dk2"/>
            </a:solidFill>
            <a:prstDash val="solid"/>
            <a:round/>
            <a:headEnd len="med" w="med" type="none"/>
            <a:tailEnd len="med" w="med" type="none"/>
          </a:ln>
        </p:spPr>
      </p:cxnSp>
      <p:cxnSp>
        <p:nvCxnSpPr>
          <p:cNvPr id="574" name="Google Shape;574;p90"/>
          <p:cNvCxnSpPr/>
          <p:nvPr/>
        </p:nvCxnSpPr>
        <p:spPr>
          <a:xfrm>
            <a:off x="6096000" y="2153163"/>
            <a:ext cx="5951100" cy="16200"/>
          </a:xfrm>
          <a:prstGeom prst="straightConnector1">
            <a:avLst/>
          </a:prstGeom>
          <a:noFill/>
          <a:ln cap="flat" cmpd="sng" w="9525">
            <a:solidFill>
              <a:schemeClr val="dk2"/>
            </a:solidFill>
            <a:prstDash val="solid"/>
            <a:round/>
            <a:headEnd len="med" w="med" type="none"/>
            <a:tailEnd len="med" w="med" type="none"/>
          </a:ln>
        </p:spPr>
      </p:cxnSp>
      <p:pic>
        <p:nvPicPr>
          <p:cNvPr id="575" name="Google Shape;575;p90"/>
          <p:cNvPicPr preferRelativeResize="0"/>
          <p:nvPr/>
        </p:nvPicPr>
        <p:blipFill>
          <a:blip r:embed="rId6">
            <a:alphaModFix/>
          </a:blip>
          <a:stretch>
            <a:fillRect/>
          </a:stretch>
        </p:blipFill>
        <p:spPr>
          <a:xfrm>
            <a:off x="6812200" y="2765450"/>
            <a:ext cx="1327075" cy="1327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1"/>
          <p:cNvSpPr txBox="1"/>
          <p:nvPr>
            <p:ph idx="1" type="body"/>
          </p:nvPr>
        </p:nvSpPr>
        <p:spPr>
          <a:xfrm>
            <a:off x="685800" y="2057400"/>
            <a:ext cx="5524500" cy="4415700"/>
          </a:xfrm>
          <a:prstGeom prst="rect">
            <a:avLst/>
          </a:prstGeom>
          <a:noFill/>
          <a:ln>
            <a:noFill/>
          </a:ln>
        </p:spPr>
        <p:txBody>
          <a:bodyPr anchorCtr="0" anchor="t" bIns="45700" lIns="0" spcFirstLastPara="1" rIns="91425" wrap="square" tIns="45700">
            <a:normAutofit lnSpcReduction="20000"/>
          </a:bodyPr>
          <a:lstStyle/>
          <a:p>
            <a:pPr indent="0" lvl="0" marL="0" rtl="0" algn="l">
              <a:lnSpc>
                <a:spcPct val="120000"/>
              </a:lnSpc>
              <a:spcBef>
                <a:spcPts val="0"/>
              </a:spcBef>
              <a:spcAft>
                <a:spcPts val="0"/>
              </a:spcAft>
              <a:buNone/>
            </a:pPr>
            <a:r>
              <a:rPr b="1" lang="en-GB" sz="1800"/>
              <a:t>Geocit134 on </a:t>
            </a:r>
            <a:r>
              <a:rPr b="1" lang="en-GB" sz="1800" u="sng">
                <a:solidFill>
                  <a:schemeClr val="hlink"/>
                </a:solidFill>
                <a:hlinkClick r:id="rId3"/>
              </a:rPr>
              <a:t>GitHub</a:t>
            </a:r>
            <a:r>
              <a:rPr b="1" lang="en-GB" sz="1800"/>
              <a:t>:</a:t>
            </a:r>
            <a:endParaRPr b="1" sz="1800"/>
          </a:p>
          <a:p>
            <a:pPr indent="0" lvl="0" marL="457200" rtl="0" algn="l">
              <a:lnSpc>
                <a:spcPct val="120000"/>
              </a:lnSpc>
              <a:spcBef>
                <a:spcPts val="400"/>
              </a:spcBef>
              <a:spcAft>
                <a:spcPts val="0"/>
              </a:spcAft>
              <a:buNone/>
            </a:pPr>
            <a:r>
              <a:t/>
            </a:r>
            <a:endParaRPr sz="1800"/>
          </a:p>
          <a:p>
            <a:pPr indent="-342900" lvl="0" marL="457200" rtl="0" algn="l">
              <a:lnSpc>
                <a:spcPct val="115000"/>
              </a:lnSpc>
              <a:spcBef>
                <a:spcPts val="400"/>
              </a:spcBef>
              <a:spcAft>
                <a:spcPts val="0"/>
              </a:spcAft>
              <a:buClr>
                <a:srgbClr val="24292F"/>
              </a:buClr>
              <a:buSzPts val="1800"/>
              <a:buFont typeface="Open Sans"/>
              <a:buChar char="●"/>
            </a:pPr>
            <a:r>
              <a:rPr lang="en-GB" sz="1800"/>
              <a:t>Get by git</a:t>
            </a:r>
            <a:endParaRPr sz="1800"/>
          </a:p>
          <a:p>
            <a:pPr indent="-342900" lvl="0" marL="457200" rtl="0" algn="l">
              <a:lnSpc>
                <a:spcPct val="115000"/>
              </a:lnSpc>
              <a:spcBef>
                <a:spcPts val="0"/>
              </a:spcBef>
              <a:spcAft>
                <a:spcPts val="0"/>
              </a:spcAft>
              <a:buSzPts val="1800"/>
              <a:buChar char="●"/>
            </a:pPr>
            <a:r>
              <a:rPr lang="en-GB" sz="1800"/>
              <a:t>First building -&gt; many errors/warnings</a:t>
            </a:r>
            <a:endParaRPr sz="1800"/>
          </a:p>
          <a:p>
            <a:pPr indent="-342900" lvl="0" marL="457200" rtl="0" algn="l">
              <a:lnSpc>
                <a:spcPct val="115000"/>
              </a:lnSpc>
              <a:spcBef>
                <a:spcPts val="0"/>
              </a:spcBef>
              <a:spcAft>
                <a:spcPts val="0"/>
              </a:spcAft>
              <a:buSzPts val="1800"/>
              <a:buChar char="●"/>
            </a:pPr>
            <a:r>
              <a:rPr lang="en-GB" sz="1800"/>
              <a:t>Fix</a:t>
            </a:r>
            <a:endParaRPr sz="1800"/>
          </a:p>
          <a:p>
            <a:pPr indent="-342900" lvl="1" marL="914400" rtl="0" algn="l">
              <a:lnSpc>
                <a:spcPct val="115000"/>
              </a:lnSpc>
              <a:spcBef>
                <a:spcPts val="0"/>
              </a:spcBef>
              <a:spcAft>
                <a:spcPts val="0"/>
              </a:spcAft>
              <a:buSzPts val="1800"/>
              <a:buChar char="○"/>
            </a:pPr>
            <a:r>
              <a:rPr lang="en-GB"/>
              <a:t>Paths</a:t>
            </a:r>
            <a:endParaRPr/>
          </a:p>
          <a:p>
            <a:pPr indent="-342900" lvl="1" marL="914400" rtl="0" algn="l">
              <a:lnSpc>
                <a:spcPct val="115000"/>
              </a:lnSpc>
              <a:spcBef>
                <a:spcPts val="0"/>
              </a:spcBef>
              <a:spcAft>
                <a:spcPts val="0"/>
              </a:spcAft>
              <a:buSzPts val="1800"/>
              <a:buChar char="○"/>
            </a:pPr>
            <a:r>
              <a:rPr lang="en-GB"/>
              <a:t>Duplicates</a:t>
            </a:r>
            <a:endParaRPr/>
          </a:p>
          <a:p>
            <a:pPr indent="-342900" lvl="1" marL="914400" rtl="0" algn="l">
              <a:lnSpc>
                <a:spcPct val="115000"/>
              </a:lnSpc>
              <a:spcBef>
                <a:spcPts val="0"/>
              </a:spcBef>
              <a:spcAft>
                <a:spcPts val="0"/>
              </a:spcAft>
              <a:buSzPts val="1800"/>
              <a:buChar char="○"/>
            </a:pPr>
            <a:r>
              <a:rPr lang="en-GB"/>
              <a:t>Plugin descriptions</a:t>
            </a:r>
            <a:endParaRPr/>
          </a:p>
          <a:p>
            <a:pPr indent="-342900" lvl="1" marL="914400" rtl="0" algn="l">
              <a:lnSpc>
                <a:spcPct val="115000"/>
              </a:lnSpc>
              <a:spcBef>
                <a:spcPts val="0"/>
              </a:spcBef>
              <a:spcAft>
                <a:spcPts val="0"/>
              </a:spcAft>
              <a:buSzPts val="1800"/>
              <a:buChar char="○"/>
            </a:pPr>
            <a:r>
              <a:rPr lang="en-GB"/>
              <a:t>Versions</a:t>
            </a:r>
            <a:endParaRPr/>
          </a:p>
          <a:p>
            <a:pPr indent="-342900" lvl="1" marL="914400" rtl="0" algn="l">
              <a:lnSpc>
                <a:spcPct val="115000"/>
              </a:lnSpc>
              <a:spcBef>
                <a:spcPts val="0"/>
              </a:spcBef>
              <a:spcAft>
                <a:spcPts val="0"/>
              </a:spcAft>
              <a:buSzPts val="1800"/>
              <a:buChar char="○"/>
            </a:pPr>
            <a:r>
              <a:rPr lang="en-GB"/>
              <a:t>Properties (hosts, credentials etc.)</a:t>
            </a:r>
            <a:endParaRPr/>
          </a:p>
          <a:p>
            <a:pPr indent="-342900" lvl="1" marL="914400" rtl="0" algn="l">
              <a:lnSpc>
                <a:spcPct val="115000"/>
              </a:lnSpc>
              <a:spcBef>
                <a:spcPts val="0"/>
              </a:spcBef>
              <a:spcAft>
                <a:spcPts val="0"/>
              </a:spcAft>
              <a:buSzPts val="1800"/>
              <a:buChar char="○"/>
            </a:pPr>
            <a:r>
              <a:rPr lang="en-GB"/>
              <a:t>Front-end (hosts, paths)</a:t>
            </a:r>
            <a:endParaRPr/>
          </a:p>
          <a:p>
            <a:pPr indent="-342900" lvl="0" marL="457200" rtl="0" algn="l">
              <a:lnSpc>
                <a:spcPct val="115000"/>
              </a:lnSpc>
              <a:spcBef>
                <a:spcPts val="0"/>
              </a:spcBef>
              <a:spcAft>
                <a:spcPts val="0"/>
              </a:spcAft>
              <a:buSzPts val="1800"/>
              <a:buChar char="●"/>
            </a:pPr>
            <a:r>
              <a:rPr lang="en-GB" sz="1800"/>
              <a:t>Final building</a:t>
            </a:r>
            <a:endParaRPr sz="1800"/>
          </a:p>
          <a:p>
            <a:pPr indent="-342900" lvl="0" marL="457200" rtl="0" algn="l">
              <a:lnSpc>
                <a:spcPct val="115000"/>
              </a:lnSpc>
              <a:spcBef>
                <a:spcPts val="0"/>
              </a:spcBef>
              <a:spcAft>
                <a:spcPts val="0"/>
              </a:spcAft>
              <a:buSzPts val="1800"/>
              <a:buChar char="●"/>
            </a:pPr>
            <a:r>
              <a:rPr lang="en-GB" sz="1800"/>
              <a:t>Deploy to Tomcat</a:t>
            </a:r>
            <a:endParaRPr sz="1800"/>
          </a:p>
          <a:p>
            <a:pPr indent="0" lvl="0" marL="0" rtl="0" algn="l">
              <a:lnSpc>
                <a:spcPct val="120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20000"/>
              </a:lnSpc>
              <a:spcBef>
                <a:spcPts val="400"/>
              </a:spcBef>
              <a:spcAft>
                <a:spcPts val="0"/>
              </a:spcAft>
              <a:buClr>
                <a:schemeClr val="dk1"/>
              </a:buClr>
              <a:buSzPts val="1100"/>
              <a:buFont typeface="Arial"/>
              <a:buNone/>
            </a:pPr>
            <a:r>
              <a:t/>
            </a:r>
            <a:endParaRPr sz="1200">
              <a:solidFill>
                <a:srgbClr val="24292F"/>
              </a:solidFill>
              <a:highlight>
                <a:srgbClr val="FFFFFF"/>
              </a:highlight>
              <a:latin typeface="Arial"/>
              <a:ea typeface="Arial"/>
              <a:cs typeface="Arial"/>
              <a:sym typeface="Arial"/>
            </a:endParaRPr>
          </a:p>
          <a:p>
            <a:pPr indent="0" lvl="0" marL="0" rtl="0" algn="l">
              <a:lnSpc>
                <a:spcPct val="120000"/>
              </a:lnSpc>
              <a:spcBef>
                <a:spcPts val="400"/>
              </a:spcBef>
              <a:spcAft>
                <a:spcPts val="400"/>
              </a:spcAft>
              <a:buClr>
                <a:schemeClr val="dk1"/>
              </a:buClr>
              <a:buSzPts val="1100"/>
              <a:buFont typeface="Arial"/>
              <a:buNone/>
            </a:pPr>
            <a:r>
              <a:t/>
            </a:r>
            <a:endParaRPr sz="1200">
              <a:solidFill>
                <a:srgbClr val="24292F"/>
              </a:solidFill>
              <a:highlight>
                <a:srgbClr val="FFFFFF"/>
              </a:highlight>
              <a:latin typeface="Arial"/>
              <a:ea typeface="Arial"/>
              <a:cs typeface="Arial"/>
              <a:sym typeface="Arial"/>
            </a:endParaRPr>
          </a:p>
        </p:txBody>
      </p:sp>
      <p:sp>
        <p:nvSpPr>
          <p:cNvPr id="581" name="Google Shape;581;p91"/>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Clr>
                <a:schemeClr val="dk1"/>
              </a:buClr>
              <a:buSzPts val="1100"/>
              <a:buFont typeface="Arial"/>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582" name="Google Shape;582;p91"/>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The project - Geocit134</a:t>
            </a:r>
            <a:endParaRPr/>
          </a:p>
        </p:txBody>
      </p:sp>
      <p:pic>
        <p:nvPicPr>
          <p:cNvPr id="583" name="Google Shape;583;p91"/>
          <p:cNvPicPr preferRelativeResize="0"/>
          <p:nvPr/>
        </p:nvPicPr>
        <p:blipFill>
          <a:blip r:embed="rId4">
            <a:alphaModFix/>
          </a:blip>
          <a:stretch>
            <a:fillRect/>
          </a:stretch>
        </p:blipFill>
        <p:spPr>
          <a:xfrm>
            <a:off x="9620088" y="3483637"/>
            <a:ext cx="2233374" cy="1954200"/>
          </a:xfrm>
          <a:prstGeom prst="rect">
            <a:avLst/>
          </a:prstGeom>
          <a:noFill/>
          <a:ln>
            <a:noFill/>
          </a:ln>
        </p:spPr>
      </p:pic>
      <p:pic>
        <p:nvPicPr>
          <p:cNvPr id="584" name="Google Shape;584;p91"/>
          <p:cNvPicPr preferRelativeResize="0"/>
          <p:nvPr/>
        </p:nvPicPr>
        <p:blipFill>
          <a:blip r:embed="rId5">
            <a:alphaModFix/>
          </a:blip>
          <a:stretch>
            <a:fillRect/>
          </a:stretch>
        </p:blipFill>
        <p:spPr>
          <a:xfrm>
            <a:off x="8632863" y="1657875"/>
            <a:ext cx="1327075" cy="1327075"/>
          </a:xfrm>
          <a:prstGeom prst="rect">
            <a:avLst/>
          </a:prstGeom>
          <a:noFill/>
          <a:ln>
            <a:noFill/>
          </a:ln>
        </p:spPr>
      </p:pic>
      <p:cxnSp>
        <p:nvCxnSpPr>
          <p:cNvPr id="585" name="Google Shape;585;p91"/>
          <p:cNvCxnSpPr/>
          <p:nvPr/>
        </p:nvCxnSpPr>
        <p:spPr>
          <a:xfrm>
            <a:off x="6915763" y="3271225"/>
            <a:ext cx="4761300" cy="0"/>
          </a:xfrm>
          <a:prstGeom prst="straightConnector1">
            <a:avLst/>
          </a:prstGeom>
          <a:noFill/>
          <a:ln cap="flat" cmpd="sng" w="9525">
            <a:solidFill>
              <a:schemeClr val="dk2"/>
            </a:solidFill>
            <a:prstDash val="solid"/>
            <a:round/>
            <a:headEnd len="med" w="med" type="none"/>
            <a:tailEnd len="med" w="med" type="none"/>
          </a:ln>
        </p:spPr>
      </p:cxnSp>
      <p:pic>
        <p:nvPicPr>
          <p:cNvPr id="586" name="Google Shape;586;p91"/>
          <p:cNvPicPr preferRelativeResize="0"/>
          <p:nvPr/>
        </p:nvPicPr>
        <p:blipFill>
          <a:blip r:embed="rId6">
            <a:alphaModFix/>
          </a:blip>
          <a:stretch>
            <a:fillRect/>
          </a:stretch>
        </p:blipFill>
        <p:spPr>
          <a:xfrm>
            <a:off x="7019264" y="3764825"/>
            <a:ext cx="1791849" cy="1267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2"/>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Clr>
                <a:schemeClr val="dk1"/>
              </a:buClr>
              <a:buSzPts val="1100"/>
              <a:buFont typeface="Arial"/>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592" name="Google Shape;592;p92"/>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The application - Geo Citizen</a:t>
            </a:r>
            <a:endParaRPr/>
          </a:p>
        </p:txBody>
      </p:sp>
      <p:pic>
        <p:nvPicPr>
          <p:cNvPr id="593" name="Google Shape;593;p92"/>
          <p:cNvPicPr preferRelativeResize="0"/>
          <p:nvPr/>
        </p:nvPicPr>
        <p:blipFill>
          <a:blip r:embed="rId3">
            <a:alphaModFix/>
          </a:blip>
          <a:stretch>
            <a:fillRect/>
          </a:stretch>
        </p:blipFill>
        <p:spPr>
          <a:xfrm>
            <a:off x="685800" y="1371600"/>
            <a:ext cx="9112990" cy="4815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3"/>
          <p:cNvSpPr txBox="1"/>
          <p:nvPr>
            <p:ph idx="1" type="body"/>
          </p:nvPr>
        </p:nvSpPr>
        <p:spPr>
          <a:xfrm>
            <a:off x="685800" y="1657875"/>
            <a:ext cx="5798100" cy="4815300"/>
          </a:xfrm>
          <a:prstGeom prst="rect">
            <a:avLst/>
          </a:prstGeom>
          <a:noFill/>
          <a:ln>
            <a:noFill/>
          </a:ln>
        </p:spPr>
        <p:txBody>
          <a:bodyPr anchorCtr="0" anchor="t" bIns="45700" lIns="0" spcFirstLastPara="1" rIns="91425" wrap="square" tIns="45700">
            <a:noAutofit/>
          </a:bodyPr>
          <a:lstStyle/>
          <a:p>
            <a:pPr indent="0" lvl="0" marL="0" rtl="0" algn="l">
              <a:lnSpc>
                <a:spcPct val="120000"/>
              </a:lnSpc>
              <a:spcBef>
                <a:spcPts val="0"/>
              </a:spcBef>
              <a:spcAft>
                <a:spcPts val="0"/>
              </a:spcAft>
              <a:buNone/>
            </a:pPr>
            <a:r>
              <a:rPr b="1" lang="en-GB" sz="1500"/>
              <a:t>Partial automatization of application deploying:</a:t>
            </a:r>
            <a:endParaRPr b="1" sz="1500"/>
          </a:p>
          <a:p>
            <a:pPr indent="0" lvl="0" marL="457200" rtl="0" algn="l">
              <a:lnSpc>
                <a:spcPct val="120000"/>
              </a:lnSpc>
              <a:spcBef>
                <a:spcPts val="400"/>
              </a:spcBef>
              <a:spcAft>
                <a:spcPts val="0"/>
              </a:spcAft>
              <a:buNone/>
            </a:pPr>
            <a:r>
              <a:t/>
            </a:r>
            <a:endParaRPr sz="1500"/>
          </a:p>
          <a:p>
            <a:pPr indent="-323850" lvl="0" marL="457200" rtl="0" algn="l">
              <a:lnSpc>
                <a:spcPct val="115000"/>
              </a:lnSpc>
              <a:spcBef>
                <a:spcPts val="400"/>
              </a:spcBef>
              <a:spcAft>
                <a:spcPts val="0"/>
              </a:spcAft>
              <a:buSzPts val="1500"/>
              <a:buFont typeface="Open Sans"/>
              <a:buChar char="●"/>
            </a:pPr>
            <a:r>
              <a:rPr lang="en-GB" sz="1500"/>
              <a:t>server.sh</a:t>
            </a:r>
            <a:endParaRPr sz="1500"/>
          </a:p>
          <a:p>
            <a:pPr indent="-323850" lvl="1" marL="914400" rtl="0" algn="l">
              <a:lnSpc>
                <a:spcPct val="115000"/>
              </a:lnSpc>
              <a:spcBef>
                <a:spcPts val="0"/>
              </a:spcBef>
              <a:spcAft>
                <a:spcPts val="0"/>
              </a:spcAft>
              <a:buSzPts val="1500"/>
              <a:buFont typeface="Open Sans"/>
              <a:buChar char="○"/>
            </a:pPr>
            <a:r>
              <a:rPr lang="en-GB" sz="1500">
                <a:highlight>
                  <a:srgbClr val="FFFFFF"/>
                </a:highlight>
              </a:rPr>
              <a:t>Removing the old project</a:t>
            </a:r>
            <a:endParaRPr sz="1500">
              <a:highlight>
                <a:srgbClr val="FFFFFF"/>
              </a:highlight>
            </a:endParaRPr>
          </a:p>
          <a:p>
            <a:pPr indent="-323850" lvl="1" marL="914400" rtl="0" algn="l">
              <a:lnSpc>
                <a:spcPct val="115000"/>
              </a:lnSpc>
              <a:spcBef>
                <a:spcPts val="0"/>
              </a:spcBef>
              <a:spcAft>
                <a:spcPts val="0"/>
              </a:spcAft>
              <a:buSzPts val="1500"/>
              <a:buFont typeface="Open Sans"/>
              <a:buChar char="○"/>
            </a:pPr>
            <a:r>
              <a:rPr lang="en-GB" sz="1500">
                <a:highlight>
                  <a:srgbClr val="FFFFFF"/>
                </a:highlight>
              </a:rPr>
              <a:t>Cloning the project again</a:t>
            </a:r>
            <a:endParaRPr sz="1500">
              <a:highlight>
                <a:srgbClr val="FFFFFF"/>
              </a:highlight>
            </a:endParaRPr>
          </a:p>
          <a:p>
            <a:pPr indent="-323850" lvl="1" marL="914400" rtl="0" algn="l">
              <a:lnSpc>
                <a:spcPct val="135714"/>
              </a:lnSpc>
              <a:spcBef>
                <a:spcPts val="0"/>
              </a:spcBef>
              <a:spcAft>
                <a:spcPts val="0"/>
              </a:spcAft>
              <a:buSzPts val="1500"/>
              <a:buFont typeface="Open Sans"/>
              <a:buChar char="○"/>
            </a:pPr>
            <a:r>
              <a:rPr lang="en-GB" sz="1500">
                <a:highlight>
                  <a:srgbClr val="FFFFFF"/>
                </a:highlight>
              </a:rPr>
              <a:t>Small errors fixing</a:t>
            </a:r>
            <a:endParaRPr sz="1500">
              <a:highlight>
                <a:srgbClr val="FFFFFF"/>
              </a:highlight>
            </a:endParaRPr>
          </a:p>
          <a:p>
            <a:pPr indent="-323850" lvl="1" marL="914400" rtl="0" algn="l">
              <a:lnSpc>
                <a:spcPct val="135714"/>
              </a:lnSpc>
              <a:spcBef>
                <a:spcPts val="0"/>
              </a:spcBef>
              <a:spcAft>
                <a:spcPts val="0"/>
              </a:spcAft>
              <a:buSzPts val="1500"/>
              <a:buFont typeface="Open Sans"/>
              <a:buChar char="○"/>
            </a:pPr>
            <a:r>
              <a:rPr lang="en-GB" sz="1500">
                <a:highlight>
                  <a:srgbClr val="FFFFFF"/>
                </a:highlight>
              </a:rPr>
              <a:t>Duplicates removing</a:t>
            </a:r>
            <a:endParaRPr sz="1500">
              <a:highlight>
                <a:srgbClr val="FFFFFF"/>
              </a:highlight>
            </a:endParaRPr>
          </a:p>
          <a:p>
            <a:pPr indent="-323850" lvl="1" marL="914400" rtl="0" algn="l">
              <a:lnSpc>
                <a:spcPct val="135714"/>
              </a:lnSpc>
              <a:spcBef>
                <a:spcPts val="0"/>
              </a:spcBef>
              <a:spcAft>
                <a:spcPts val="0"/>
              </a:spcAft>
              <a:buSzPts val="1500"/>
              <a:buFont typeface="Open Sans"/>
              <a:buChar char="○"/>
            </a:pPr>
            <a:r>
              <a:rPr lang="en-GB" sz="1500">
                <a:highlight>
                  <a:srgbClr val="FFFFFF"/>
                </a:highlight>
              </a:rPr>
              <a:t>Front-end fixing</a:t>
            </a:r>
            <a:endParaRPr sz="1500">
              <a:highlight>
                <a:srgbClr val="FFFFFF"/>
              </a:highlight>
            </a:endParaRPr>
          </a:p>
          <a:p>
            <a:pPr indent="-323850" lvl="1" marL="914400" rtl="0" algn="l">
              <a:lnSpc>
                <a:spcPct val="135714"/>
              </a:lnSpc>
              <a:spcBef>
                <a:spcPts val="0"/>
              </a:spcBef>
              <a:spcAft>
                <a:spcPts val="0"/>
              </a:spcAft>
              <a:buSzPts val="1500"/>
              <a:buFont typeface="Open Sans"/>
              <a:buChar char="○"/>
            </a:pPr>
            <a:r>
              <a:rPr lang="en-GB" sz="1500">
                <a:highlight>
                  <a:srgbClr val="FFFFFF"/>
                </a:highlight>
              </a:rPr>
              <a:t>The project building</a:t>
            </a:r>
            <a:endParaRPr sz="1500">
              <a:highlight>
                <a:srgbClr val="FFFFFF"/>
              </a:highlight>
            </a:endParaRPr>
          </a:p>
          <a:p>
            <a:pPr indent="-323850" lvl="1" marL="914400" rtl="0" algn="l">
              <a:lnSpc>
                <a:spcPct val="135714"/>
              </a:lnSpc>
              <a:spcBef>
                <a:spcPts val="0"/>
              </a:spcBef>
              <a:spcAft>
                <a:spcPts val="0"/>
              </a:spcAft>
              <a:buSzPts val="1500"/>
              <a:buFont typeface="Open Sans"/>
              <a:buChar char="○"/>
            </a:pPr>
            <a:r>
              <a:rPr lang="en-GB" sz="1500">
                <a:highlight>
                  <a:srgbClr val="FFFFFF"/>
                </a:highlight>
              </a:rPr>
              <a:t>The project deploying</a:t>
            </a:r>
            <a:endParaRPr sz="1500">
              <a:highlight>
                <a:srgbClr val="FFFFFF"/>
              </a:highlight>
            </a:endParaRPr>
          </a:p>
          <a:p>
            <a:pPr indent="-323850" lvl="0" marL="457200" rtl="0" algn="l">
              <a:lnSpc>
                <a:spcPct val="115000"/>
              </a:lnSpc>
              <a:spcBef>
                <a:spcPts val="0"/>
              </a:spcBef>
              <a:spcAft>
                <a:spcPts val="0"/>
              </a:spcAft>
              <a:buSzPts val="1500"/>
              <a:buFont typeface="Open Sans"/>
              <a:buChar char="●"/>
            </a:pPr>
            <a:r>
              <a:rPr lang="en-GB" sz="1500"/>
              <a:t>db.sh</a:t>
            </a:r>
            <a:endParaRPr sz="1500"/>
          </a:p>
          <a:p>
            <a:pPr indent="-323850" lvl="1" marL="914400" rtl="0" algn="l">
              <a:lnSpc>
                <a:spcPct val="115000"/>
              </a:lnSpc>
              <a:spcBef>
                <a:spcPts val="0"/>
              </a:spcBef>
              <a:spcAft>
                <a:spcPts val="0"/>
              </a:spcAft>
              <a:buSzPts val="1500"/>
              <a:buChar char="○"/>
            </a:pPr>
            <a:r>
              <a:rPr lang="en-GB" sz="1500"/>
              <a:t>Drop database</a:t>
            </a:r>
            <a:endParaRPr sz="1500"/>
          </a:p>
          <a:p>
            <a:pPr indent="-323850" lvl="1" marL="914400" rtl="0" algn="l">
              <a:lnSpc>
                <a:spcPct val="115000"/>
              </a:lnSpc>
              <a:spcBef>
                <a:spcPts val="0"/>
              </a:spcBef>
              <a:spcAft>
                <a:spcPts val="0"/>
              </a:spcAft>
              <a:buSzPts val="1500"/>
              <a:buChar char="○"/>
            </a:pPr>
            <a:r>
              <a:rPr lang="en-GB" sz="1500"/>
              <a:t>Drop role</a:t>
            </a:r>
            <a:endParaRPr sz="1500"/>
          </a:p>
          <a:p>
            <a:pPr indent="-323850" lvl="1" marL="914400" rtl="0" algn="l">
              <a:lnSpc>
                <a:spcPct val="115000"/>
              </a:lnSpc>
              <a:spcBef>
                <a:spcPts val="0"/>
              </a:spcBef>
              <a:spcAft>
                <a:spcPts val="0"/>
              </a:spcAft>
              <a:buSzPts val="1500"/>
              <a:buChar char="○"/>
            </a:pPr>
            <a:r>
              <a:rPr lang="en-GB" sz="1500"/>
              <a:t>Create role</a:t>
            </a:r>
            <a:endParaRPr sz="1500"/>
          </a:p>
          <a:p>
            <a:pPr indent="-323850" lvl="1" marL="914400" rtl="0" algn="l">
              <a:lnSpc>
                <a:spcPct val="115000"/>
              </a:lnSpc>
              <a:spcBef>
                <a:spcPts val="0"/>
              </a:spcBef>
              <a:spcAft>
                <a:spcPts val="0"/>
              </a:spcAft>
              <a:buSzPts val="1500"/>
              <a:buChar char="○"/>
            </a:pPr>
            <a:r>
              <a:rPr lang="en-GB" sz="1500"/>
              <a:t>Alter role</a:t>
            </a:r>
            <a:endParaRPr sz="1500"/>
          </a:p>
          <a:p>
            <a:pPr indent="-323850" lvl="1" marL="914400" rtl="0" algn="l">
              <a:lnSpc>
                <a:spcPct val="115000"/>
              </a:lnSpc>
              <a:spcBef>
                <a:spcPts val="0"/>
              </a:spcBef>
              <a:spcAft>
                <a:spcPts val="0"/>
              </a:spcAft>
              <a:buSzPts val="1500"/>
              <a:buChar char="○"/>
            </a:pPr>
            <a:r>
              <a:rPr lang="en-GB" sz="1500"/>
              <a:t>Create database</a:t>
            </a:r>
            <a:endParaRPr sz="1500"/>
          </a:p>
          <a:p>
            <a:pPr indent="-323850" lvl="1" marL="914400" rtl="0" algn="l">
              <a:lnSpc>
                <a:spcPct val="115000"/>
              </a:lnSpc>
              <a:spcBef>
                <a:spcPts val="0"/>
              </a:spcBef>
              <a:spcAft>
                <a:spcPts val="0"/>
              </a:spcAft>
              <a:buSzPts val="1500"/>
              <a:buChar char="○"/>
            </a:pPr>
            <a:r>
              <a:rPr lang="en-GB" sz="1500"/>
              <a:t>Grant access</a:t>
            </a:r>
            <a:endParaRPr sz="1500">
              <a:highlight>
                <a:srgbClr val="FFFFFF"/>
              </a:highlight>
            </a:endParaRPr>
          </a:p>
        </p:txBody>
      </p:sp>
      <p:sp>
        <p:nvSpPr>
          <p:cNvPr id="599" name="Google Shape;599;p93"/>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Clr>
                <a:schemeClr val="dk1"/>
              </a:buClr>
              <a:buSzPts val="1100"/>
              <a:buFont typeface="Arial"/>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600" name="Google Shape;600;p93"/>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Bash scripts</a:t>
            </a:r>
            <a:endParaRPr/>
          </a:p>
        </p:txBody>
      </p:sp>
      <p:pic>
        <p:nvPicPr>
          <p:cNvPr id="601" name="Google Shape;601;p93"/>
          <p:cNvPicPr preferRelativeResize="0"/>
          <p:nvPr/>
        </p:nvPicPr>
        <p:blipFill>
          <a:blip r:embed="rId3">
            <a:alphaModFix/>
          </a:blip>
          <a:stretch>
            <a:fillRect/>
          </a:stretch>
        </p:blipFill>
        <p:spPr>
          <a:xfrm>
            <a:off x="8632863" y="1657875"/>
            <a:ext cx="1327075" cy="1327075"/>
          </a:xfrm>
          <a:prstGeom prst="rect">
            <a:avLst/>
          </a:prstGeom>
          <a:noFill/>
          <a:ln>
            <a:noFill/>
          </a:ln>
        </p:spPr>
      </p:pic>
      <p:cxnSp>
        <p:nvCxnSpPr>
          <p:cNvPr id="602" name="Google Shape;602;p93"/>
          <p:cNvCxnSpPr/>
          <p:nvPr/>
        </p:nvCxnSpPr>
        <p:spPr>
          <a:xfrm>
            <a:off x="6915763" y="3271225"/>
            <a:ext cx="4761300" cy="0"/>
          </a:xfrm>
          <a:prstGeom prst="straightConnector1">
            <a:avLst/>
          </a:prstGeom>
          <a:noFill/>
          <a:ln cap="flat" cmpd="sng" w="9525">
            <a:solidFill>
              <a:schemeClr val="dk2"/>
            </a:solidFill>
            <a:prstDash val="solid"/>
            <a:round/>
            <a:headEnd len="med" w="med" type="none"/>
            <a:tailEnd len="med" w="med" type="none"/>
          </a:ln>
        </p:spPr>
      </p:cxnSp>
      <p:pic>
        <p:nvPicPr>
          <p:cNvPr id="603" name="Google Shape;603;p93"/>
          <p:cNvPicPr preferRelativeResize="0"/>
          <p:nvPr/>
        </p:nvPicPr>
        <p:blipFill>
          <a:blip r:embed="rId4">
            <a:alphaModFix/>
          </a:blip>
          <a:stretch>
            <a:fillRect/>
          </a:stretch>
        </p:blipFill>
        <p:spPr>
          <a:xfrm>
            <a:off x="6607412" y="3914725"/>
            <a:ext cx="1571675" cy="1571675"/>
          </a:xfrm>
          <a:prstGeom prst="rect">
            <a:avLst/>
          </a:prstGeom>
          <a:noFill/>
          <a:ln>
            <a:noFill/>
          </a:ln>
        </p:spPr>
      </p:pic>
      <p:pic>
        <p:nvPicPr>
          <p:cNvPr id="604" name="Google Shape;604;p93"/>
          <p:cNvPicPr preferRelativeResize="0"/>
          <p:nvPr/>
        </p:nvPicPr>
        <p:blipFill>
          <a:blip r:embed="rId4">
            <a:alphaModFix/>
          </a:blip>
          <a:stretch>
            <a:fillRect/>
          </a:stretch>
        </p:blipFill>
        <p:spPr>
          <a:xfrm>
            <a:off x="10413800" y="3971875"/>
            <a:ext cx="1571675" cy="1571675"/>
          </a:xfrm>
          <a:prstGeom prst="rect">
            <a:avLst/>
          </a:prstGeom>
          <a:noFill/>
          <a:ln>
            <a:noFill/>
          </a:ln>
        </p:spPr>
      </p:pic>
      <p:sp>
        <p:nvSpPr>
          <p:cNvPr id="605" name="Google Shape;605;p93"/>
          <p:cNvSpPr txBox="1"/>
          <p:nvPr/>
        </p:nvSpPr>
        <p:spPr>
          <a:xfrm>
            <a:off x="10747225" y="3571675"/>
            <a:ext cx="9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db.sh</a:t>
            </a:r>
            <a:endParaRPr/>
          </a:p>
        </p:txBody>
      </p:sp>
      <p:sp>
        <p:nvSpPr>
          <p:cNvPr id="606" name="Google Shape;606;p93"/>
          <p:cNvSpPr txBox="1"/>
          <p:nvPr/>
        </p:nvSpPr>
        <p:spPr>
          <a:xfrm>
            <a:off x="6940825" y="3514525"/>
            <a:ext cx="9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server.sh</a:t>
            </a:r>
            <a:endParaRPr/>
          </a:p>
        </p:txBody>
      </p:sp>
      <p:pic>
        <p:nvPicPr>
          <p:cNvPr id="607" name="Google Shape;607;p93"/>
          <p:cNvPicPr preferRelativeResize="0"/>
          <p:nvPr/>
        </p:nvPicPr>
        <p:blipFill>
          <a:blip r:embed="rId5">
            <a:alphaModFix/>
          </a:blip>
          <a:stretch>
            <a:fillRect/>
          </a:stretch>
        </p:blipFill>
        <p:spPr>
          <a:xfrm>
            <a:off x="8388263" y="4017222"/>
            <a:ext cx="1816325" cy="13666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7"/>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Ivan Kuvila</a:t>
            </a:r>
            <a:endParaRPr/>
          </a:p>
        </p:txBody>
      </p:sp>
      <p:pic>
        <p:nvPicPr>
          <p:cNvPr id="344" name="Google Shape;344;p67"/>
          <p:cNvPicPr preferRelativeResize="0"/>
          <p:nvPr/>
        </p:nvPicPr>
        <p:blipFill>
          <a:blip r:embed="rId3">
            <a:alphaModFix/>
          </a:blip>
          <a:stretch>
            <a:fillRect/>
          </a:stretch>
        </p:blipFill>
        <p:spPr>
          <a:xfrm>
            <a:off x="4208900" y="1842875"/>
            <a:ext cx="4023475" cy="2113975"/>
          </a:xfrm>
          <a:prstGeom prst="rect">
            <a:avLst/>
          </a:prstGeom>
          <a:noFill/>
          <a:ln>
            <a:noFill/>
          </a:ln>
        </p:spPr>
      </p:pic>
      <p:pic>
        <p:nvPicPr>
          <p:cNvPr id="345" name="Google Shape;345;p67"/>
          <p:cNvPicPr preferRelativeResize="0"/>
          <p:nvPr/>
        </p:nvPicPr>
        <p:blipFill>
          <a:blip r:embed="rId4">
            <a:alphaModFix/>
          </a:blip>
          <a:stretch>
            <a:fillRect/>
          </a:stretch>
        </p:blipFill>
        <p:spPr>
          <a:xfrm>
            <a:off x="555225" y="2080761"/>
            <a:ext cx="3807975" cy="3382287"/>
          </a:xfrm>
          <a:prstGeom prst="rect">
            <a:avLst/>
          </a:prstGeom>
          <a:noFill/>
          <a:ln>
            <a:noFill/>
          </a:ln>
        </p:spPr>
      </p:pic>
      <p:pic>
        <p:nvPicPr>
          <p:cNvPr id="346" name="Google Shape;346;p67"/>
          <p:cNvPicPr preferRelativeResize="0"/>
          <p:nvPr/>
        </p:nvPicPr>
        <p:blipFill>
          <a:blip r:embed="rId5">
            <a:alphaModFix/>
          </a:blip>
          <a:stretch>
            <a:fillRect/>
          </a:stretch>
        </p:blipFill>
        <p:spPr>
          <a:xfrm>
            <a:off x="4208900" y="4095400"/>
            <a:ext cx="4023475" cy="2318725"/>
          </a:xfrm>
          <a:prstGeom prst="rect">
            <a:avLst/>
          </a:prstGeom>
          <a:noFill/>
          <a:ln>
            <a:noFill/>
          </a:ln>
        </p:spPr>
      </p:pic>
      <p:pic>
        <p:nvPicPr>
          <p:cNvPr id="347" name="Google Shape;347;p67"/>
          <p:cNvPicPr preferRelativeResize="0"/>
          <p:nvPr/>
        </p:nvPicPr>
        <p:blipFill>
          <a:blip r:embed="rId6">
            <a:alphaModFix/>
          </a:blip>
          <a:stretch>
            <a:fillRect/>
          </a:stretch>
        </p:blipFill>
        <p:spPr>
          <a:xfrm>
            <a:off x="8343200" y="2396851"/>
            <a:ext cx="3654824" cy="259898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4"/>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rmAutofit/>
          </a:bodyPr>
          <a:lstStyle/>
          <a:p>
            <a:pPr indent="0" lvl="0" marL="457200" rtl="0" algn="l">
              <a:lnSpc>
                <a:spcPct val="100000"/>
              </a:lnSpc>
              <a:spcBef>
                <a:spcPts val="0"/>
              </a:spcBef>
              <a:spcAft>
                <a:spcPts val="0"/>
              </a:spcAft>
              <a:buNone/>
            </a:pPr>
            <a:r>
              <a:rPr b="1" lang="en-GB" sz="1600"/>
              <a:t>Objects:</a:t>
            </a:r>
            <a:endParaRPr b="1" sz="1600"/>
          </a:p>
          <a:p>
            <a:pPr indent="0" lvl="0" marL="457200" rtl="0" algn="l">
              <a:lnSpc>
                <a:spcPct val="100000"/>
              </a:lnSpc>
              <a:spcBef>
                <a:spcPts val="1600"/>
              </a:spcBef>
              <a:spcAft>
                <a:spcPts val="0"/>
              </a:spcAft>
              <a:buNone/>
            </a:pPr>
            <a:r>
              <a:t/>
            </a:r>
            <a:endParaRPr sz="1600"/>
          </a:p>
          <a:p>
            <a:pPr indent="-330200" lvl="0" marL="457200" rtl="0" algn="l">
              <a:lnSpc>
                <a:spcPct val="100000"/>
              </a:lnSpc>
              <a:spcBef>
                <a:spcPts val="1600"/>
              </a:spcBef>
              <a:spcAft>
                <a:spcPts val="0"/>
              </a:spcAft>
              <a:buSzPts val="1600"/>
              <a:buFont typeface="Open Sans"/>
              <a:buChar char="●"/>
            </a:pPr>
            <a:r>
              <a:rPr lang="en-GB" sz="1600"/>
              <a:t>Working application</a:t>
            </a:r>
            <a:endParaRPr sz="1600"/>
          </a:p>
          <a:p>
            <a:pPr indent="0" lvl="0" marL="457200" rtl="0" algn="l">
              <a:lnSpc>
                <a:spcPct val="100000"/>
              </a:lnSpc>
              <a:spcBef>
                <a:spcPts val="1600"/>
              </a:spcBef>
              <a:spcAft>
                <a:spcPts val="0"/>
              </a:spcAft>
              <a:buNone/>
            </a:pPr>
            <a:r>
              <a:t/>
            </a:r>
            <a:endParaRPr sz="1600"/>
          </a:p>
          <a:p>
            <a:pPr indent="-330200" lvl="0" marL="457200" rtl="0" algn="l">
              <a:lnSpc>
                <a:spcPct val="100000"/>
              </a:lnSpc>
              <a:spcBef>
                <a:spcPts val="1600"/>
              </a:spcBef>
              <a:spcAft>
                <a:spcPts val="0"/>
              </a:spcAft>
              <a:buSzPts val="1600"/>
              <a:buFont typeface="Open Sans"/>
              <a:buChar char="●"/>
            </a:pPr>
            <a:r>
              <a:rPr lang="en-GB" sz="1600"/>
              <a:t>2 VMs</a:t>
            </a:r>
            <a:endParaRPr sz="1600"/>
          </a:p>
          <a:p>
            <a:pPr indent="0" lvl="0" marL="457200" rtl="0" algn="l">
              <a:lnSpc>
                <a:spcPct val="100000"/>
              </a:lnSpc>
              <a:spcBef>
                <a:spcPts val="1600"/>
              </a:spcBef>
              <a:spcAft>
                <a:spcPts val="0"/>
              </a:spcAft>
              <a:buNone/>
            </a:pPr>
            <a:r>
              <a:t/>
            </a:r>
            <a:endParaRPr sz="1600"/>
          </a:p>
          <a:p>
            <a:pPr indent="-330200" lvl="0" marL="457200" rtl="0" algn="l">
              <a:lnSpc>
                <a:spcPct val="100000"/>
              </a:lnSpc>
              <a:spcBef>
                <a:spcPts val="1600"/>
              </a:spcBef>
              <a:spcAft>
                <a:spcPts val="0"/>
              </a:spcAft>
              <a:buSzPts val="1600"/>
              <a:buChar char="●"/>
            </a:pPr>
            <a:r>
              <a:rPr lang="en-GB" sz="1600"/>
              <a:t>SSH access to VMs</a:t>
            </a:r>
            <a:endParaRPr sz="1600"/>
          </a:p>
        </p:txBody>
      </p:sp>
      <p:sp>
        <p:nvSpPr>
          <p:cNvPr id="613" name="Google Shape;613;p94"/>
          <p:cNvSpPr txBox="1"/>
          <p:nvPr>
            <p:ph idx="2" type="body"/>
          </p:nvPr>
        </p:nvSpPr>
        <p:spPr>
          <a:xfrm>
            <a:off x="4363212" y="2057400"/>
            <a:ext cx="3465600" cy="3429000"/>
          </a:xfrm>
          <a:prstGeom prst="rect">
            <a:avLst/>
          </a:prstGeom>
          <a:noFill/>
          <a:ln>
            <a:noFill/>
          </a:ln>
        </p:spPr>
        <p:txBody>
          <a:bodyPr anchorCtr="0" anchor="t" bIns="45700" lIns="0" spcFirstLastPara="1" rIns="91425" wrap="square" tIns="45700">
            <a:noAutofit/>
          </a:bodyPr>
          <a:lstStyle/>
          <a:p>
            <a:pPr indent="0" lvl="0" marL="457200" rtl="0" algn="l">
              <a:lnSpc>
                <a:spcPct val="80000"/>
              </a:lnSpc>
              <a:spcBef>
                <a:spcPts val="0"/>
              </a:spcBef>
              <a:spcAft>
                <a:spcPts val="0"/>
              </a:spcAft>
              <a:buSzPts val="852"/>
              <a:buNone/>
            </a:pPr>
            <a:r>
              <a:rPr b="1" lang="en-GB" sz="1550"/>
              <a:t>Recordings:</a:t>
            </a:r>
            <a:endParaRPr b="1" sz="1550"/>
          </a:p>
          <a:p>
            <a:pPr indent="0" lvl="0" marL="457200" rtl="0" algn="l">
              <a:lnSpc>
                <a:spcPct val="80000"/>
              </a:lnSpc>
              <a:spcBef>
                <a:spcPts val="1600"/>
              </a:spcBef>
              <a:spcAft>
                <a:spcPts val="0"/>
              </a:spcAft>
              <a:buSzPts val="852"/>
              <a:buNone/>
            </a:pPr>
            <a:r>
              <a:t/>
            </a:r>
            <a:endParaRPr sz="1550"/>
          </a:p>
          <a:p>
            <a:pPr indent="-327025" lvl="0" marL="457200" rtl="0" algn="l">
              <a:lnSpc>
                <a:spcPct val="80000"/>
              </a:lnSpc>
              <a:spcBef>
                <a:spcPts val="1600"/>
              </a:spcBef>
              <a:spcAft>
                <a:spcPts val="0"/>
              </a:spcAft>
              <a:buSzPts val="1550"/>
              <a:buFont typeface="Open Sans"/>
              <a:buChar char="●"/>
            </a:pPr>
            <a:r>
              <a:rPr lang="en-GB" sz="1550" u="sng">
                <a:solidFill>
                  <a:schemeClr val="hlink"/>
                </a:solidFill>
                <a:hlinkClick r:id="rId3"/>
              </a:rPr>
              <a:t>Runbook Geocitizen.md</a:t>
            </a:r>
            <a:endParaRPr sz="1550"/>
          </a:p>
          <a:p>
            <a:pPr indent="0" lvl="0" marL="457200" rtl="0" algn="l">
              <a:lnSpc>
                <a:spcPct val="80000"/>
              </a:lnSpc>
              <a:spcBef>
                <a:spcPts val="1600"/>
              </a:spcBef>
              <a:spcAft>
                <a:spcPts val="0"/>
              </a:spcAft>
              <a:buSzPts val="852"/>
              <a:buNone/>
            </a:pPr>
            <a:r>
              <a:t/>
            </a:r>
            <a:endParaRPr sz="1550"/>
          </a:p>
          <a:p>
            <a:pPr indent="-327025" lvl="0" marL="457200" rtl="0" algn="l">
              <a:lnSpc>
                <a:spcPct val="80000"/>
              </a:lnSpc>
              <a:spcBef>
                <a:spcPts val="1600"/>
              </a:spcBef>
              <a:spcAft>
                <a:spcPts val="0"/>
              </a:spcAft>
              <a:buSzPts val="1550"/>
              <a:buFont typeface="Open Sans"/>
              <a:buChar char="●"/>
            </a:pPr>
            <a:r>
              <a:rPr lang="en-GB" sz="1550" u="sng">
                <a:solidFill>
                  <a:schemeClr val="hlink"/>
                </a:solidFill>
                <a:hlinkClick r:id="rId4"/>
              </a:rPr>
              <a:t>Runbook VMs.md</a:t>
            </a:r>
            <a:endParaRPr sz="1550"/>
          </a:p>
          <a:p>
            <a:pPr indent="0" lvl="0" marL="457200" rtl="0" algn="l">
              <a:lnSpc>
                <a:spcPct val="80000"/>
              </a:lnSpc>
              <a:spcBef>
                <a:spcPts val="1600"/>
              </a:spcBef>
              <a:spcAft>
                <a:spcPts val="0"/>
              </a:spcAft>
              <a:buSzPts val="852"/>
              <a:buNone/>
            </a:pPr>
            <a:r>
              <a:t/>
            </a:r>
            <a:endParaRPr sz="1550"/>
          </a:p>
          <a:p>
            <a:pPr indent="-327025" lvl="0" marL="457200" rtl="0" algn="l">
              <a:lnSpc>
                <a:spcPct val="80000"/>
              </a:lnSpc>
              <a:spcBef>
                <a:spcPts val="1600"/>
              </a:spcBef>
              <a:spcAft>
                <a:spcPts val="0"/>
              </a:spcAft>
              <a:buSzPts val="1550"/>
              <a:buChar char="●"/>
            </a:pPr>
            <a:r>
              <a:rPr lang="en-GB" sz="1550"/>
              <a:t>Jira issue</a:t>
            </a:r>
            <a:endParaRPr sz="1550"/>
          </a:p>
          <a:p>
            <a:pPr indent="0" lvl="0" marL="457200" rtl="0" algn="l">
              <a:lnSpc>
                <a:spcPct val="80000"/>
              </a:lnSpc>
              <a:spcBef>
                <a:spcPts val="1600"/>
              </a:spcBef>
              <a:spcAft>
                <a:spcPts val="0"/>
              </a:spcAft>
              <a:buSzPts val="852"/>
              <a:buNone/>
            </a:pPr>
            <a:r>
              <a:t/>
            </a:r>
            <a:endParaRPr sz="1550"/>
          </a:p>
          <a:p>
            <a:pPr indent="-327025" lvl="0" marL="457200" rtl="0" algn="l">
              <a:lnSpc>
                <a:spcPct val="80000"/>
              </a:lnSpc>
              <a:spcBef>
                <a:spcPts val="1600"/>
              </a:spcBef>
              <a:spcAft>
                <a:spcPts val="0"/>
              </a:spcAft>
              <a:buSzPts val="1550"/>
              <a:buChar char="●"/>
            </a:pPr>
            <a:r>
              <a:rPr lang="en-GB" sz="1550" u="sng">
                <a:solidFill>
                  <a:schemeClr val="hlink"/>
                </a:solidFill>
                <a:hlinkClick r:id="rId5"/>
              </a:rPr>
              <a:t>GitHub repo</a:t>
            </a:r>
            <a:endParaRPr sz="1550"/>
          </a:p>
        </p:txBody>
      </p:sp>
      <p:sp>
        <p:nvSpPr>
          <p:cNvPr id="614" name="Google Shape;614;p94"/>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rmAutofit/>
          </a:bodyPr>
          <a:lstStyle/>
          <a:p>
            <a:pPr indent="0" lvl="0" marL="457200" rtl="0" algn="l">
              <a:lnSpc>
                <a:spcPct val="100000"/>
              </a:lnSpc>
              <a:spcBef>
                <a:spcPts val="0"/>
              </a:spcBef>
              <a:spcAft>
                <a:spcPts val="0"/>
              </a:spcAft>
              <a:buNone/>
            </a:pPr>
            <a:r>
              <a:rPr b="1" lang="en-GB" sz="1600"/>
              <a:t>First automating:</a:t>
            </a:r>
            <a:endParaRPr b="1" sz="1600"/>
          </a:p>
          <a:p>
            <a:pPr indent="0" lvl="0" marL="457200" rtl="0" algn="l">
              <a:lnSpc>
                <a:spcPct val="100000"/>
              </a:lnSpc>
              <a:spcBef>
                <a:spcPts val="1600"/>
              </a:spcBef>
              <a:spcAft>
                <a:spcPts val="0"/>
              </a:spcAft>
              <a:buNone/>
            </a:pPr>
            <a:r>
              <a:t/>
            </a:r>
            <a:endParaRPr sz="1600"/>
          </a:p>
          <a:p>
            <a:pPr indent="-330200" lvl="0" marL="457200" rtl="0" algn="l">
              <a:lnSpc>
                <a:spcPct val="100000"/>
              </a:lnSpc>
              <a:spcBef>
                <a:spcPts val="1600"/>
              </a:spcBef>
              <a:spcAft>
                <a:spcPts val="0"/>
              </a:spcAft>
              <a:buSzPts val="1600"/>
              <a:buChar char="●"/>
            </a:pPr>
            <a:r>
              <a:rPr lang="en-GB" sz="1600" u="sng">
                <a:solidFill>
                  <a:schemeClr val="hlink"/>
                </a:solidFill>
                <a:hlinkClick r:id="rId6"/>
              </a:rPr>
              <a:t>p</a:t>
            </a:r>
            <a:r>
              <a:rPr lang="en-GB" sz="1600" u="sng">
                <a:solidFill>
                  <a:schemeClr val="hlink"/>
                </a:solidFill>
                <a:hlinkClick r:id="rId7"/>
              </a:rPr>
              <a:t>roject.sh</a:t>
            </a:r>
            <a:endParaRPr sz="1600"/>
          </a:p>
          <a:p>
            <a:pPr indent="0" lvl="0" marL="457200" rtl="0" algn="l">
              <a:lnSpc>
                <a:spcPct val="100000"/>
              </a:lnSpc>
              <a:spcBef>
                <a:spcPts val="1600"/>
              </a:spcBef>
              <a:spcAft>
                <a:spcPts val="0"/>
              </a:spcAft>
              <a:buNone/>
            </a:pPr>
            <a:r>
              <a:t/>
            </a:r>
            <a:endParaRPr sz="1600"/>
          </a:p>
          <a:p>
            <a:pPr indent="-330200" lvl="0" marL="457200" rtl="0" algn="l">
              <a:lnSpc>
                <a:spcPct val="100000"/>
              </a:lnSpc>
              <a:spcBef>
                <a:spcPts val="1600"/>
              </a:spcBef>
              <a:spcAft>
                <a:spcPts val="0"/>
              </a:spcAft>
              <a:buSzPts val="1600"/>
              <a:buChar char="●"/>
            </a:pPr>
            <a:r>
              <a:rPr lang="en-GB" sz="1600" u="sng">
                <a:solidFill>
                  <a:schemeClr val="hlink"/>
                </a:solidFill>
                <a:hlinkClick r:id="rId8"/>
              </a:rPr>
              <a:t>db.sh</a:t>
            </a:r>
            <a:endParaRPr sz="1600"/>
          </a:p>
        </p:txBody>
      </p:sp>
      <p:sp>
        <p:nvSpPr>
          <p:cNvPr id="615" name="Google Shape;615;p94"/>
          <p:cNvSpPr txBox="1"/>
          <p:nvPr>
            <p:ph type="title"/>
          </p:nvPr>
        </p:nvSpPr>
        <p:spPr>
          <a:xfrm>
            <a:off x="685800" y="685801"/>
            <a:ext cx="10820400" cy="685800"/>
          </a:xfrm>
          <a:prstGeom prst="rect">
            <a:avLst/>
          </a:prstGeom>
          <a:noFill/>
          <a:ln>
            <a:noFill/>
          </a:ln>
        </p:spPr>
        <p:txBody>
          <a:bodyPr anchorCtr="0" anchor="ctr" bIns="45700" lIns="0" spcFirstLastPara="1" rIns="91425" wrap="square" tIns="45700">
            <a:normAutofit/>
          </a:bodyPr>
          <a:lstStyle/>
          <a:p>
            <a:pPr indent="0" lvl="0" marL="0" marR="0" rtl="0" algn="l">
              <a:lnSpc>
                <a:spcPct val="70000"/>
              </a:lnSpc>
              <a:spcBef>
                <a:spcPts val="0"/>
              </a:spcBef>
              <a:spcAft>
                <a:spcPts val="0"/>
              </a:spcAft>
              <a:buNone/>
            </a:pPr>
            <a:r>
              <a:rPr lang="en-GB">
                <a:solidFill>
                  <a:srgbClr val="00BCDE"/>
                </a:solidFill>
              </a:rPr>
              <a:t>Results</a:t>
            </a:r>
            <a:endParaRPr>
              <a:solidFill>
                <a:srgbClr val="00BCDE"/>
              </a:solidFill>
            </a:endParaRPr>
          </a:p>
        </p:txBody>
      </p:sp>
      <p:sp>
        <p:nvSpPr>
          <p:cNvPr id="616" name="Google Shape;616;p94"/>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5"/>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rmAutofit/>
          </a:bodyPr>
          <a:lstStyle/>
          <a:p>
            <a:pPr indent="-381000" lvl="0" marL="457200" rtl="0" algn="l">
              <a:lnSpc>
                <a:spcPct val="120000"/>
              </a:lnSpc>
              <a:spcBef>
                <a:spcPts val="0"/>
              </a:spcBef>
              <a:spcAft>
                <a:spcPts val="0"/>
              </a:spcAft>
              <a:buSzPts val="2400"/>
              <a:buChar char="●"/>
            </a:pPr>
            <a:r>
              <a:rPr b="1" lang="en-GB" sz="2400">
                <a:highlight>
                  <a:schemeClr val="lt1"/>
                </a:highlight>
              </a:rPr>
              <a:t>Python</a:t>
            </a:r>
            <a:endParaRPr/>
          </a:p>
        </p:txBody>
      </p:sp>
      <p:sp>
        <p:nvSpPr>
          <p:cNvPr id="622" name="Google Shape;622;p95"/>
          <p:cNvSpPr txBox="1"/>
          <p:nvPr>
            <p:ph idx="2" type="body"/>
          </p:nvPr>
        </p:nvSpPr>
        <p:spPr>
          <a:xfrm>
            <a:off x="4363212" y="2057400"/>
            <a:ext cx="3465600" cy="3429000"/>
          </a:xfrm>
          <a:prstGeom prst="rect">
            <a:avLst/>
          </a:prstGeom>
          <a:noFill/>
          <a:ln>
            <a:noFill/>
          </a:ln>
        </p:spPr>
        <p:txBody>
          <a:bodyPr anchorCtr="0" anchor="t" bIns="45700" lIns="0" spcFirstLastPara="1" rIns="91425" wrap="square" tIns="45700">
            <a:normAutofit/>
          </a:bodyPr>
          <a:lstStyle/>
          <a:p>
            <a:pPr indent="-381000" lvl="0" marL="457200" rtl="0" algn="l">
              <a:lnSpc>
                <a:spcPct val="120000"/>
              </a:lnSpc>
              <a:spcBef>
                <a:spcPts val="0"/>
              </a:spcBef>
              <a:spcAft>
                <a:spcPts val="0"/>
              </a:spcAft>
              <a:buSzPts val="2400"/>
              <a:buChar char="●"/>
            </a:pPr>
            <a:r>
              <a:rPr b="1" lang="en-GB" sz="2400">
                <a:highlight>
                  <a:schemeClr val="lt1"/>
                </a:highlight>
              </a:rPr>
              <a:t>Mingrammer</a:t>
            </a:r>
            <a:endParaRPr b="1" sz="2400">
              <a:highlight>
                <a:schemeClr val="lt1"/>
              </a:highlight>
            </a:endParaRPr>
          </a:p>
          <a:p>
            <a:pPr indent="0" lvl="0" marL="457200" rtl="0" algn="l">
              <a:lnSpc>
                <a:spcPct val="120000"/>
              </a:lnSpc>
              <a:spcBef>
                <a:spcPts val="400"/>
              </a:spcBef>
              <a:spcAft>
                <a:spcPts val="400"/>
              </a:spcAft>
              <a:buNone/>
            </a:pPr>
            <a:r>
              <a:t/>
            </a:r>
            <a:endParaRPr/>
          </a:p>
        </p:txBody>
      </p:sp>
      <p:sp>
        <p:nvSpPr>
          <p:cNvPr id="623" name="Google Shape;623;p95"/>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rmAutofit/>
          </a:bodyPr>
          <a:lstStyle/>
          <a:p>
            <a:pPr indent="-355600" lvl="0" marL="457200" rtl="0" algn="l">
              <a:lnSpc>
                <a:spcPct val="120000"/>
              </a:lnSpc>
              <a:spcBef>
                <a:spcPts val="0"/>
              </a:spcBef>
              <a:spcAft>
                <a:spcPts val="0"/>
              </a:spcAft>
              <a:buSzPts val="2000"/>
              <a:buChar char="●"/>
            </a:pPr>
            <a:r>
              <a:rPr b="1" lang="en-GB" sz="2400">
                <a:highlight>
                  <a:schemeClr val="lt1"/>
                </a:highlight>
              </a:rPr>
              <a:t>Graphviz</a:t>
            </a:r>
            <a:endParaRPr/>
          </a:p>
        </p:txBody>
      </p:sp>
      <p:sp>
        <p:nvSpPr>
          <p:cNvPr id="624" name="Google Shape;624;p95"/>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625" name="Google Shape;625;p95"/>
          <p:cNvSpPr txBox="1"/>
          <p:nvPr>
            <p:ph type="title"/>
          </p:nvPr>
        </p:nvSpPr>
        <p:spPr>
          <a:xfrm>
            <a:off x="685800" y="685799"/>
            <a:ext cx="10820400" cy="1374900"/>
          </a:xfrm>
          <a:prstGeom prst="rect">
            <a:avLst/>
          </a:prstGeom>
          <a:noFill/>
          <a:ln>
            <a:noFill/>
          </a:ln>
        </p:spPr>
        <p:txBody>
          <a:bodyPr anchorCtr="0" anchor="t" bIns="45700" lIns="0" spcFirstLastPara="1" rIns="91425" wrap="square" tIns="45700">
            <a:normAutofit/>
          </a:bodyPr>
          <a:lstStyle/>
          <a:p>
            <a:pPr indent="0" lvl="0" marL="0" marR="0" rtl="0" algn="l">
              <a:lnSpc>
                <a:spcPct val="70000"/>
              </a:lnSpc>
              <a:spcBef>
                <a:spcPts val="0"/>
              </a:spcBef>
              <a:spcAft>
                <a:spcPts val="0"/>
              </a:spcAft>
              <a:buClr>
                <a:srgbClr val="00BCDE"/>
              </a:buClr>
              <a:buSzPts val="4400"/>
              <a:buFont typeface="Proxima Nova Extrabold"/>
              <a:buNone/>
            </a:pPr>
            <a:r>
              <a:rPr lang="en-GB" sz="11000">
                <a:solidFill>
                  <a:srgbClr val="00BCDE"/>
                </a:solidFill>
              </a:rPr>
              <a:t>DaC</a:t>
            </a:r>
            <a:endParaRPr sz="11000">
              <a:solidFill>
                <a:srgbClr val="00BCDE"/>
              </a:solidFill>
            </a:endParaRPr>
          </a:p>
        </p:txBody>
      </p:sp>
      <p:pic>
        <p:nvPicPr>
          <p:cNvPr id="626" name="Google Shape;626;p95"/>
          <p:cNvPicPr preferRelativeResize="0"/>
          <p:nvPr/>
        </p:nvPicPr>
        <p:blipFill>
          <a:blip r:embed="rId3">
            <a:alphaModFix/>
          </a:blip>
          <a:stretch>
            <a:fillRect/>
          </a:stretch>
        </p:blipFill>
        <p:spPr>
          <a:xfrm>
            <a:off x="15950" y="3158075"/>
            <a:ext cx="3511274" cy="2217650"/>
          </a:xfrm>
          <a:prstGeom prst="rect">
            <a:avLst/>
          </a:prstGeom>
          <a:noFill/>
          <a:ln>
            <a:noFill/>
          </a:ln>
        </p:spPr>
      </p:pic>
      <p:pic>
        <p:nvPicPr>
          <p:cNvPr id="627" name="Google Shape;627;p95"/>
          <p:cNvPicPr preferRelativeResize="0"/>
          <p:nvPr/>
        </p:nvPicPr>
        <p:blipFill>
          <a:blip r:embed="rId4">
            <a:alphaModFix/>
          </a:blip>
          <a:stretch>
            <a:fillRect/>
          </a:stretch>
        </p:blipFill>
        <p:spPr>
          <a:xfrm>
            <a:off x="4846350" y="3408588"/>
            <a:ext cx="1873625" cy="1716618"/>
          </a:xfrm>
          <a:prstGeom prst="rect">
            <a:avLst/>
          </a:prstGeom>
          <a:noFill/>
          <a:ln>
            <a:noFill/>
          </a:ln>
        </p:spPr>
      </p:pic>
      <p:pic>
        <p:nvPicPr>
          <p:cNvPr id="628" name="Google Shape;628;p95"/>
          <p:cNvPicPr preferRelativeResize="0"/>
          <p:nvPr/>
        </p:nvPicPr>
        <p:blipFill>
          <a:blip r:embed="rId5">
            <a:alphaModFix/>
          </a:blip>
          <a:stretch>
            <a:fillRect/>
          </a:stretch>
        </p:blipFill>
        <p:spPr>
          <a:xfrm>
            <a:off x="8414800" y="3385300"/>
            <a:ext cx="1763225" cy="1763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6"/>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Clr>
                <a:schemeClr val="dk1"/>
              </a:buClr>
              <a:buSzPts val="1100"/>
              <a:buFont typeface="Arial"/>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634" name="Google Shape;634;p96"/>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Task</a:t>
            </a:r>
            <a:endParaRPr/>
          </a:p>
        </p:txBody>
      </p:sp>
      <p:sp>
        <p:nvSpPr>
          <p:cNvPr id="635" name="Google Shape;635;p96"/>
          <p:cNvSpPr txBox="1"/>
          <p:nvPr>
            <p:ph idx="1" type="body"/>
          </p:nvPr>
        </p:nvSpPr>
        <p:spPr>
          <a:xfrm>
            <a:off x="685800" y="2057400"/>
            <a:ext cx="5524500" cy="3703200"/>
          </a:xfrm>
          <a:prstGeom prst="rect">
            <a:avLst/>
          </a:prstGeom>
          <a:noFill/>
          <a:ln>
            <a:noFill/>
          </a:ln>
        </p:spPr>
        <p:txBody>
          <a:bodyPr anchorCtr="0" anchor="t" bIns="45700" lIns="0" spcFirstLastPara="1" rIns="91425" wrap="square" tIns="45700">
            <a:normAutofit lnSpcReduction="20000"/>
          </a:bodyPr>
          <a:lstStyle/>
          <a:p>
            <a:pPr indent="0" lvl="0" marL="457200" rtl="0" algn="l">
              <a:spcBef>
                <a:spcPts val="1000"/>
              </a:spcBef>
              <a:spcAft>
                <a:spcPts val="0"/>
              </a:spcAft>
              <a:buNone/>
            </a:pPr>
            <a:r>
              <a:rPr b="1" lang="en-GB"/>
              <a:t>A diagram have to </a:t>
            </a:r>
            <a:r>
              <a:rPr b="1" lang="en-GB"/>
              <a:t>illustrate</a:t>
            </a:r>
            <a:r>
              <a:rPr b="1" lang="en-GB"/>
              <a:t>:</a:t>
            </a:r>
            <a:endParaRPr b="1"/>
          </a:p>
          <a:p>
            <a:pPr indent="0" lvl="0" marL="457200" rtl="0" algn="l">
              <a:spcBef>
                <a:spcPts val="1600"/>
              </a:spcBef>
              <a:spcAft>
                <a:spcPts val="0"/>
              </a:spcAft>
              <a:buNone/>
            </a:pPr>
            <a:r>
              <a:t/>
            </a:r>
            <a:endParaRPr/>
          </a:p>
          <a:p>
            <a:pPr indent="-355600" lvl="0" marL="457200" rtl="0" algn="l">
              <a:spcBef>
                <a:spcPts val="1600"/>
              </a:spcBef>
              <a:spcAft>
                <a:spcPts val="0"/>
              </a:spcAft>
              <a:buSzPts val="2000"/>
              <a:buAutoNum type="arabicPeriod"/>
            </a:pPr>
            <a:r>
              <a:rPr lang="en-GB"/>
              <a:t>Terraform - creates 2 hosts </a:t>
            </a:r>
            <a:endParaRPr/>
          </a:p>
          <a:p>
            <a:pPr indent="0" lvl="0" marL="457200" rtl="0" algn="l">
              <a:spcBef>
                <a:spcPts val="1600"/>
              </a:spcBef>
              <a:spcAft>
                <a:spcPts val="0"/>
              </a:spcAft>
              <a:buNone/>
            </a:pPr>
            <a:r>
              <a:t/>
            </a:r>
            <a:endParaRPr/>
          </a:p>
          <a:p>
            <a:pPr indent="-355600" lvl="0" marL="457200" rtl="0" algn="l">
              <a:spcBef>
                <a:spcPts val="1600"/>
              </a:spcBef>
              <a:spcAft>
                <a:spcPts val="0"/>
              </a:spcAft>
              <a:buSzPts val="2000"/>
              <a:buAutoNum type="arabicPeriod"/>
            </a:pPr>
            <a:r>
              <a:rPr lang="en-GB"/>
              <a:t>Ansible - configuring hosts (DB and Geo app) </a:t>
            </a:r>
            <a:endParaRPr/>
          </a:p>
          <a:p>
            <a:pPr indent="0" lvl="0" marL="457200" rtl="0" algn="l">
              <a:spcBef>
                <a:spcPts val="1600"/>
              </a:spcBef>
              <a:spcAft>
                <a:spcPts val="0"/>
              </a:spcAft>
              <a:buNone/>
            </a:pPr>
            <a:r>
              <a:t/>
            </a:r>
            <a:endParaRPr/>
          </a:p>
          <a:p>
            <a:pPr indent="-355600" lvl="0" marL="457200" rtl="0" algn="l">
              <a:spcBef>
                <a:spcPts val="1600"/>
              </a:spcBef>
              <a:spcAft>
                <a:spcPts val="0"/>
              </a:spcAft>
              <a:buSzPts val="2000"/>
              <a:buAutoNum type="arabicPeriod"/>
            </a:pPr>
            <a:r>
              <a:rPr lang="en-GB"/>
              <a:t>Jenkins - runner for Terraform and Ansible</a:t>
            </a:r>
            <a:endParaRPr/>
          </a:p>
        </p:txBody>
      </p:sp>
      <p:pic>
        <p:nvPicPr>
          <p:cNvPr id="636" name="Google Shape;636;p96"/>
          <p:cNvPicPr preferRelativeResize="0"/>
          <p:nvPr/>
        </p:nvPicPr>
        <p:blipFill>
          <a:blip r:embed="rId3">
            <a:alphaModFix/>
          </a:blip>
          <a:stretch>
            <a:fillRect/>
          </a:stretch>
        </p:blipFill>
        <p:spPr>
          <a:xfrm>
            <a:off x="9410700" y="1739090"/>
            <a:ext cx="2680650" cy="642950"/>
          </a:xfrm>
          <a:prstGeom prst="rect">
            <a:avLst/>
          </a:prstGeom>
          <a:noFill/>
          <a:ln>
            <a:noFill/>
          </a:ln>
        </p:spPr>
      </p:pic>
      <p:pic>
        <p:nvPicPr>
          <p:cNvPr id="637" name="Google Shape;637;p96"/>
          <p:cNvPicPr preferRelativeResize="0"/>
          <p:nvPr/>
        </p:nvPicPr>
        <p:blipFill>
          <a:blip r:embed="rId4">
            <a:alphaModFix/>
          </a:blip>
          <a:stretch>
            <a:fillRect/>
          </a:stretch>
        </p:blipFill>
        <p:spPr>
          <a:xfrm>
            <a:off x="6896100" y="2658709"/>
            <a:ext cx="2680651" cy="1167864"/>
          </a:xfrm>
          <a:prstGeom prst="rect">
            <a:avLst/>
          </a:prstGeom>
          <a:noFill/>
          <a:ln>
            <a:noFill/>
          </a:ln>
        </p:spPr>
      </p:pic>
      <p:pic>
        <p:nvPicPr>
          <p:cNvPr id="638" name="Google Shape;638;p96"/>
          <p:cNvPicPr preferRelativeResize="0"/>
          <p:nvPr/>
        </p:nvPicPr>
        <p:blipFill>
          <a:blip r:embed="rId5">
            <a:alphaModFix/>
          </a:blip>
          <a:stretch>
            <a:fillRect/>
          </a:stretch>
        </p:blipFill>
        <p:spPr>
          <a:xfrm>
            <a:off x="10058400" y="3325062"/>
            <a:ext cx="1167875" cy="1167875"/>
          </a:xfrm>
          <a:prstGeom prst="rect">
            <a:avLst/>
          </a:prstGeom>
          <a:noFill/>
          <a:ln>
            <a:noFill/>
          </a:ln>
        </p:spPr>
      </p:pic>
      <p:pic>
        <p:nvPicPr>
          <p:cNvPr id="639" name="Google Shape;639;p96"/>
          <p:cNvPicPr preferRelativeResize="0"/>
          <p:nvPr/>
        </p:nvPicPr>
        <p:blipFill>
          <a:blip r:embed="rId6">
            <a:alphaModFix/>
          </a:blip>
          <a:stretch>
            <a:fillRect/>
          </a:stretch>
        </p:blipFill>
        <p:spPr>
          <a:xfrm>
            <a:off x="6260947" y="4054325"/>
            <a:ext cx="1778154" cy="1555900"/>
          </a:xfrm>
          <a:prstGeom prst="rect">
            <a:avLst/>
          </a:prstGeom>
          <a:noFill/>
          <a:ln>
            <a:noFill/>
          </a:ln>
        </p:spPr>
      </p:pic>
      <p:pic>
        <p:nvPicPr>
          <p:cNvPr id="640" name="Google Shape;640;p96"/>
          <p:cNvPicPr preferRelativeResize="0"/>
          <p:nvPr/>
        </p:nvPicPr>
        <p:blipFill>
          <a:blip r:embed="rId7">
            <a:alphaModFix/>
          </a:blip>
          <a:stretch>
            <a:fillRect/>
          </a:stretch>
        </p:blipFill>
        <p:spPr>
          <a:xfrm>
            <a:off x="8560250" y="4647924"/>
            <a:ext cx="1167875" cy="1167875"/>
          </a:xfrm>
          <a:prstGeom prst="rect">
            <a:avLst/>
          </a:prstGeom>
          <a:noFill/>
          <a:ln>
            <a:noFill/>
          </a:ln>
        </p:spPr>
      </p:pic>
      <p:pic>
        <p:nvPicPr>
          <p:cNvPr id="641" name="Google Shape;641;p96"/>
          <p:cNvPicPr preferRelativeResize="0"/>
          <p:nvPr/>
        </p:nvPicPr>
        <p:blipFill>
          <a:blip r:embed="rId8">
            <a:alphaModFix/>
          </a:blip>
          <a:stretch>
            <a:fillRect/>
          </a:stretch>
        </p:blipFill>
        <p:spPr>
          <a:xfrm>
            <a:off x="6566267" y="1030775"/>
            <a:ext cx="2488466" cy="1400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7"/>
          <p:cNvSpPr txBox="1"/>
          <p:nvPr/>
        </p:nvSpPr>
        <p:spPr>
          <a:xfrm>
            <a:off x="15950" y="6473100"/>
            <a:ext cx="2118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Clr>
                <a:schemeClr val="dk1"/>
              </a:buClr>
              <a:buSzPts val="1100"/>
              <a:buFont typeface="Arial"/>
              <a:buNone/>
            </a:pPr>
            <a:r>
              <a:rPr b="1" lang="en-GB" sz="1300">
                <a:solidFill>
                  <a:schemeClr val="dk1"/>
                </a:solidFill>
                <a:highlight>
                  <a:srgbClr val="FFFFFF"/>
                </a:highlight>
                <a:latin typeface="Proxima Nova"/>
                <a:ea typeface="Proxima Nova"/>
                <a:cs typeface="Proxima Nova"/>
                <a:sym typeface="Proxima Nova"/>
              </a:rPr>
              <a:t>Vladyslav Boreiko</a:t>
            </a:r>
            <a:endParaRPr/>
          </a:p>
        </p:txBody>
      </p:sp>
      <p:sp>
        <p:nvSpPr>
          <p:cNvPr id="647" name="Google Shape;647;p97"/>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Geocitizen - general </a:t>
            </a:r>
            <a:r>
              <a:rPr lang="en-GB" u="sng">
                <a:solidFill>
                  <a:schemeClr val="hlink"/>
                </a:solidFill>
                <a:hlinkClick r:id="rId3"/>
              </a:rPr>
              <a:t>diagram</a:t>
            </a:r>
            <a:endParaRPr/>
          </a:p>
        </p:txBody>
      </p:sp>
      <p:sp>
        <p:nvSpPr>
          <p:cNvPr id="648" name="Google Shape;648;p97"/>
          <p:cNvSpPr txBox="1"/>
          <p:nvPr>
            <p:ph idx="1" type="body"/>
          </p:nvPr>
        </p:nvSpPr>
        <p:spPr>
          <a:xfrm>
            <a:off x="685800" y="2057400"/>
            <a:ext cx="5524500" cy="3429000"/>
          </a:xfrm>
          <a:prstGeom prst="rect">
            <a:avLst/>
          </a:prstGeom>
          <a:noFill/>
          <a:ln>
            <a:noFill/>
          </a:ln>
        </p:spPr>
        <p:txBody>
          <a:bodyPr anchorCtr="0" anchor="t" bIns="45700" lIns="0" spcFirstLastPara="1" rIns="91425" wrap="square" tIns="45700">
            <a:normAutofit/>
          </a:bodyPr>
          <a:lstStyle/>
          <a:p>
            <a:pPr indent="0" lvl="0" marL="0" rtl="0" algn="l">
              <a:lnSpc>
                <a:spcPct val="120000"/>
              </a:lnSpc>
              <a:spcBef>
                <a:spcPts val="0"/>
              </a:spcBef>
              <a:spcAft>
                <a:spcPts val="0"/>
              </a:spcAft>
              <a:buNone/>
            </a:pPr>
            <a:r>
              <a:t/>
            </a:r>
            <a:endParaRPr/>
          </a:p>
          <a:p>
            <a:pPr indent="0" lvl="0" marL="0" rtl="0" algn="l">
              <a:lnSpc>
                <a:spcPct val="120000"/>
              </a:lnSpc>
              <a:spcBef>
                <a:spcPts val="4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20000"/>
              </a:lnSpc>
              <a:spcBef>
                <a:spcPts val="400"/>
              </a:spcBef>
              <a:spcAft>
                <a:spcPts val="0"/>
              </a:spcAft>
              <a:buClr>
                <a:schemeClr val="dk1"/>
              </a:buClr>
              <a:buSzPts val="1100"/>
              <a:buFont typeface="Arial"/>
              <a:buNone/>
            </a:pPr>
            <a:r>
              <a:t/>
            </a:r>
            <a:endParaRPr sz="1200">
              <a:solidFill>
                <a:srgbClr val="24292F"/>
              </a:solidFill>
              <a:highlight>
                <a:srgbClr val="FFFFFF"/>
              </a:highlight>
              <a:latin typeface="Arial"/>
              <a:ea typeface="Arial"/>
              <a:cs typeface="Arial"/>
              <a:sym typeface="Arial"/>
            </a:endParaRPr>
          </a:p>
          <a:p>
            <a:pPr indent="0" lvl="0" marL="0" rtl="0" algn="l">
              <a:lnSpc>
                <a:spcPct val="120000"/>
              </a:lnSpc>
              <a:spcBef>
                <a:spcPts val="400"/>
              </a:spcBef>
              <a:spcAft>
                <a:spcPts val="400"/>
              </a:spcAft>
              <a:buClr>
                <a:schemeClr val="dk1"/>
              </a:buClr>
              <a:buSzPts val="1100"/>
              <a:buFont typeface="Arial"/>
              <a:buNone/>
            </a:pPr>
            <a:r>
              <a:t/>
            </a:r>
            <a:endParaRPr sz="1200">
              <a:solidFill>
                <a:srgbClr val="24292F"/>
              </a:solidFill>
              <a:highlight>
                <a:srgbClr val="FFFFFF"/>
              </a:highlight>
              <a:latin typeface="Arial"/>
              <a:ea typeface="Arial"/>
              <a:cs typeface="Arial"/>
              <a:sym typeface="Arial"/>
            </a:endParaRPr>
          </a:p>
        </p:txBody>
      </p:sp>
      <p:pic>
        <p:nvPicPr>
          <p:cNvPr id="649" name="Google Shape;649;p97"/>
          <p:cNvPicPr preferRelativeResize="0"/>
          <p:nvPr/>
        </p:nvPicPr>
        <p:blipFill rotWithShape="1">
          <a:blip r:embed="rId4">
            <a:alphaModFix/>
          </a:blip>
          <a:srcRect b="9013" l="3162" r="3283" t="8218"/>
          <a:stretch/>
        </p:blipFill>
        <p:spPr>
          <a:xfrm>
            <a:off x="7975" y="1652575"/>
            <a:ext cx="12176051" cy="41339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100000">
              <a:schemeClr val="accent3"/>
            </a:gs>
          </a:gsLst>
          <a:lin ang="3600008" scaled="0"/>
        </a:gradFill>
      </p:bgPr>
    </p:bg>
    <p:spTree>
      <p:nvGrpSpPr>
        <p:cNvPr id="653" name="Shape 653"/>
        <p:cNvGrpSpPr/>
        <p:nvPr/>
      </p:nvGrpSpPr>
      <p:grpSpPr>
        <a:xfrm>
          <a:off x="0" y="0"/>
          <a:ext cx="0" cy="0"/>
          <a:chOff x="0" y="0"/>
          <a:chExt cx="0" cy="0"/>
        </a:xfrm>
      </p:grpSpPr>
      <p:pic>
        <p:nvPicPr>
          <p:cNvPr id="654" name="Google Shape;654;p98"/>
          <p:cNvPicPr preferRelativeResize="0"/>
          <p:nvPr/>
        </p:nvPicPr>
        <p:blipFill rotWithShape="1">
          <a:blip r:embed="rId3">
            <a:alphaModFix/>
          </a:blip>
          <a:srcRect b="0" l="0" r="0" t="0"/>
          <a:stretch/>
        </p:blipFill>
        <p:spPr>
          <a:xfrm>
            <a:off x="35545" y="0"/>
            <a:ext cx="12156455" cy="6858000"/>
          </a:xfrm>
          <a:prstGeom prst="rect">
            <a:avLst/>
          </a:prstGeom>
          <a:noFill/>
          <a:ln>
            <a:noFill/>
          </a:ln>
        </p:spPr>
      </p:pic>
      <p:sp>
        <p:nvSpPr>
          <p:cNvPr id="655" name="Google Shape;655;p98"/>
          <p:cNvSpPr txBox="1"/>
          <p:nvPr/>
        </p:nvSpPr>
        <p:spPr>
          <a:xfrm>
            <a:off x="608070" y="1229575"/>
            <a:ext cx="4759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800">
                <a:solidFill>
                  <a:schemeClr val="lt1"/>
                </a:solidFill>
                <a:latin typeface="Proxima Nova"/>
                <a:ea typeface="Proxima Nova"/>
                <a:cs typeface="Proxima Nova"/>
                <a:sym typeface="Proxima Nova"/>
              </a:rPr>
              <a:t>Any questions?</a:t>
            </a:r>
            <a:endParaRPr sz="4800">
              <a:solidFill>
                <a:schemeClr val="lt1"/>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9"/>
          <p:cNvSpPr txBox="1"/>
          <p:nvPr>
            <p:ph type="title"/>
          </p:nvPr>
        </p:nvSpPr>
        <p:spPr>
          <a:xfrm>
            <a:off x="685801" y="685799"/>
            <a:ext cx="10820400" cy="4800601"/>
          </a:xfrm>
          <a:prstGeom prst="rect">
            <a:avLst/>
          </a:prstGeom>
          <a:noFill/>
          <a:ln>
            <a:noFill/>
          </a:ln>
        </p:spPr>
        <p:txBody>
          <a:bodyPr anchorCtr="0" anchor="t" bIns="45700" lIns="0" spcFirstLastPara="1" rIns="91425" wrap="square" tIns="45700">
            <a:noAutofit/>
          </a:bodyPr>
          <a:lstStyle/>
          <a:p>
            <a:pPr indent="0" lvl="0" marL="0" rtl="0" algn="l">
              <a:lnSpc>
                <a:spcPct val="60000"/>
              </a:lnSpc>
              <a:spcBef>
                <a:spcPts val="0"/>
              </a:spcBef>
              <a:spcAft>
                <a:spcPts val="0"/>
              </a:spcAft>
              <a:buClr>
                <a:schemeClr val="lt1"/>
              </a:buClr>
              <a:buSzPts val="10400"/>
              <a:buFont typeface="Proxima Nova Extrabold"/>
              <a:buNone/>
            </a:pPr>
            <a:r>
              <a:rPr lang="en-GB"/>
              <a:t>Team 4</a:t>
            </a:r>
            <a:endParaRPr/>
          </a:p>
          <a:p>
            <a:pPr indent="0" lvl="0" marL="0" rtl="0" algn="l">
              <a:lnSpc>
                <a:spcPct val="60000"/>
              </a:lnSpc>
              <a:spcBef>
                <a:spcPts val="0"/>
              </a:spcBef>
              <a:spcAft>
                <a:spcPts val="0"/>
              </a:spcAft>
              <a:buClr>
                <a:schemeClr val="lt1"/>
              </a:buClr>
              <a:buSzPts val="10400"/>
              <a:buFont typeface="Proxima Nova Extrabold"/>
              <a:buNone/>
            </a:pPr>
            <a:r>
              <a:t/>
            </a:r>
            <a:endParaRPr/>
          </a:p>
          <a:p>
            <a:pPr indent="0" lvl="0" marL="0" rtl="0" algn="l">
              <a:lnSpc>
                <a:spcPct val="60000"/>
              </a:lnSpc>
              <a:spcBef>
                <a:spcPts val="0"/>
              </a:spcBef>
              <a:spcAft>
                <a:spcPts val="0"/>
              </a:spcAft>
              <a:buClr>
                <a:schemeClr val="lt1"/>
              </a:buClr>
              <a:buSzPts val="10400"/>
              <a:buFont typeface="Proxima Nova Extrabold"/>
              <a:buNone/>
            </a:pPr>
            <a:r>
              <a:rPr lang="en-GB" sz="4800"/>
              <a:t>Stepan Sampara</a:t>
            </a:r>
            <a:endParaRPr sz="4800"/>
          </a:p>
          <a:p>
            <a:pPr indent="0" lvl="0" marL="0" rtl="0" algn="l">
              <a:lnSpc>
                <a:spcPct val="60000"/>
              </a:lnSpc>
              <a:spcBef>
                <a:spcPts val="0"/>
              </a:spcBef>
              <a:spcAft>
                <a:spcPts val="0"/>
              </a:spcAft>
              <a:buClr>
                <a:schemeClr val="lt1"/>
              </a:buClr>
              <a:buSzPts val="10400"/>
              <a:buFont typeface="Proxima Nova Extrabold"/>
              <a:buNone/>
            </a:pPr>
            <a:r>
              <a:t/>
            </a:r>
            <a:endParaRPr sz="4800"/>
          </a:p>
          <a:p>
            <a:pPr indent="0" lvl="0" marL="0" rtl="0" algn="l">
              <a:lnSpc>
                <a:spcPct val="60000"/>
              </a:lnSpc>
              <a:spcBef>
                <a:spcPts val="0"/>
              </a:spcBef>
              <a:spcAft>
                <a:spcPts val="0"/>
              </a:spcAft>
              <a:buClr>
                <a:schemeClr val="lt1"/>
              </a:buClr>
              <a:buSzPts val="10400"/>
              <a:buFont typeface="Proxima Nova Extrabold"/>
              <a:buNone/>
            </a:pPr>
            <a:r>
              <a:rPr lang="en-GB" sz="4800"/>
              <a:t>Vladyslav Karpenko</a:t>
            </a:r>
            <a:endParaRPr sz="4800"/>
          </a:p>
        </p:txBody>
      </p:sp>
      <p:sp>
        <p:nvSpPr>
          <p:cNvPr id="661" name="Google Shape;661;p99"/>
          <p:cNvSpPr txBox="1"/>
          <p:nvPr>
            <p:ph idx="1" type="body"/>
          </p:nvPr>
        </p:nvSpPr>
        <p:spPr>
          <a:xfrm>
            <a:off x="685800" y="5915025"/>
            <a:ext cx="3467100" cy="295275"/>
          </a:xfrm>
          <a:prstGeom prst="rect">
            <a:avLst/>
          </a:prstGeom>
          <a:noFill/>
          <a:ln>
            <a:noFill/>
          </a:ln>
        </p:spPr>
        <p:txBody>
          <a:bodyPr anchorCtr="0" anchor="t" bIns="45700" lIns="0" spcFirstLastPara="1" rIns="91425" wrap="square" tIns="45700">
            <a:normAutofit fontScale="92500" lnSpcReduction="20000"/>
          </a:bodyPr>
          <a:lstStyle/>
          <a:p>
            <a:pPr indent="0" lvl="0" marL="0" rtl="0" algn="l">
              <a:spcBef>
                <a:spcPts val="0"/>
              </a:spcBef>
              <a:spcAft>
                <a:spcPts val="1600"/>
              </a:spcAft>
              <a:buClr>
                <a:schemeClr val="lt1"/>
              </a:buClr>
              <a:buSzPct val="100000"/>
              <a:buNone/>
            </a:pPr>
            <a:r>
              <a:rPr lang="en-GB"/>
              <a:t>Ch-134.DevOps/Cisco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0"/>
          <p:cNvSpPr txBox="1"/>
          <p:nvPr/>
        </p:nvSpPr>
        <p:spPr>
          <a:xfrm>
            <a:off x="1360000" y="501600"/>
            <a:ext cx="5555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400">
                <a:solidFill>
                  <a:srgbClr val="3DA6F8"/>
                </a:solidFill>
              </a:rPr>
              <a:t>Stepan Sampara</a:t>
            </a:r>
            <a:endParaRPr b="1" sz="4400">
              <a:solidFill>
                <a:srgbClr val="3DA6F8"/>
              </a:solidFill>
            </a:endParaRPr>
          </a:p>
        </p:txBody>
      </p:sp>
      <p:sp>
        <p:nvSpPr>
          <p:cNvPr id="667" name="Google Shape;667;p100"/>
          <p:cNvSpPr txBox="1"/>
          <p:nvPr/>
        </p:nvSpPr>
        <p:spPr>
          <a:xfrm>
            <a:off x="1584125" y="1816850"/>
            <a:ext cx="1271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solidFill>
                  <a:srgbClr val="3DA6F8"/>
                </a:solidFill>
              </a:rPr>
              <a:t>Jira</a:t>
            </a:r>
            <a:endParaRPr sz="4800">
              <a:solidFill>
                <a:srgbClr val="3DA6F8"/>
              </a:solidFill>
            </a:endParaRPr>
          </a:p>
        </p:txBody>
      </p:sp>
      <p:sp>
        <p:nvSpPr>
          <p:cNvPr id="668" name="Google Shape;668;p100"/>
          <p:cNvSpPr txBox="1"/>
          <p:nvPr/>
        </p:nvSpPr>
        <p:spPr>
          <a:xfrm>
            <a:off x="4952900" y="1816850"/>
            <a:ext cx="1707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solidFill>
                  <a:srgbClr val="3DA6F8"/>
                </a:solidFill>
              </a:rPr>
              <a:t>GitHub</a:t>
            </a:r>
            <a:endParaRPr sz="3100">
              <a:solidFill>
                <a:srgbClr val="3DA6F8"/>
              </a:solidFill>
            </a:endParaRPr>
          </a:p>
        </p:txBody>
      </p:sp>
      <p:sp>
        <p:nvSpPr>
          <p:cNvPr id="669" name="Google Shape;669;p100"/>
          <p:cNvSpPr txBox="1"/>
          <p:nvPr/>
        </p:nvSpPr>
        <p:spPr>
          <a:xfrm>
            <a:off x="7165975" y="1816850"/>
            <a:ext cx="3656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solidFill>
                  <a:srgbClr val="3DA6F8"/>
                </a:solidFill>
              </a:rPr>
              <a:t>Python for DevOps</a:t>
            </a:r>
            <a:endParaRPr sz="3300">
              <a:solidFill>
                <a:srgbClr val="3DA6F8"/>
              </a:solidFill>
            </a:endParaRPr>
          </a:p>
        </p:txBody>
      </p:sp>
      <p:pic>
        <p:nvPicPr>
          <p:cNvPr id="670" name="Google Shape;670;p100"/>
          <p:cNvPicPr preferRelativeResize="0"/>
          <p:nvPr/>
        </p:nvPicPr>
        <p:blipFill>
          <a:blip r:embed="rId3">
            <a:alphaModFix/>
          </a:blip>
          <a:stretch>
            <a:fillRect/>
          </a:stretch>
        </p:blipFill>
        <p:spPr>
          <a:xfrm>
            <a:off x="4541600" y="2934838"/>
            <a:ext cx="2171700" cy="2105025"/>
          </a:xfrm>
          <a:prstGeom prst="rect">
            <a:avLst/>
          </a:prstGeom>
          <a:noFill/>
          <a:ln>
            <a:noFill/>
          </a:ln>
        </p:spPr>
      </p:pic>
      <p:pic>
        <p:nvPicPr>
          <p:cNvPr id="671" name="Google Shape;671;p100"/>
          <p:cNvPicPr preferRelativeResize="0"/>
          <p:nvPr/>
        </p:nvPicPr>
        <p:blipFill>
          <a:blip r:embed="rId4">
            <a:alphaModFix/>
          </a:blip>
          <a:stretch>
            <a:fillRect/>
          </a:stretch>
        </p:blipFill>
        <p:spPr>
          <a:xfrm>
            <a:off x="576800" y="2698550"/>
            <a:ext cx="2809050" cy="2809050"/>
          </a:xfrm>
          <a:prstGeom prst="rect">
            <a:avLst/>
          </a:prstGeom>
          <a:noFill/>
          <a:ln>
            <a:noFill/>
          </a:ln>
        </p:spPr>
      </p:pic>
      <p:pic>
        <p:nvPicPr>
          <p:cNvPr id="672" name="Google Shape;672;p100"/>
          <p:cNvPicPr preferRelativeResize="0"/>
          <p:nvPr/>
        </p:nvPicPr>
        <p:blipFill>
          <a:blip r:embed="rId5">
            <a:alphaModFix/>
          </a:blip>
          <a:stretch>
            <a:fillRect/>
          </a:stretch>
        </p:blipFill>
        <p:spPr>
          <a:xfrm>
            <a:off x="7783900" y="2607650"/>
            <a:ext cx="3038475" cy="2990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1"/>
          <p:cNvSpPr txBox="1"/>
          <p:nvPr>
            <p:ph type="title"/>
          </p:nvPr>
        </p:nvSpPr>
        <p:spPr>
          <a:xfrm>
            <a:off x="2470225" y="608625"/>
            <a:ext cx="25938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Jira</a:t>
            </a:r>
            <a:endParaRPr/>
          </a:p>
        </p:txBody>
      </p:sp>
      <p:pic>
        <p:nvPicPr>
          <p:cNvPr id="678" name="Google Shape;678;p101"/>
          <p:cNvPicPr preferRelativeResize="0"/>
          <p:nvPr/>
        </p:nvPicPr>
        <p:blipFill>
          <a:blip r:embed="rId3">
            <a:alphaModFix/>
          </a:blip>
          <a:stretch>
            <a:fillRect/>
          </a:stretch>
        </p:blipFill>
        <p:spPr>
          <a:xfrm>
            <a:off x="782750" y="1224975"/>
            <a:ext cx="10780849" cy="45237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2"/>
          <p:cNvSpPr txBox="1"/>
          <p:nvPr/>
        </p:nvSpPr>
        <p:spPr>
          <a:xfrm>
            <a:off x="935650" y="761975"/>
            <a:ext cx="1514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100">
                <a:solidFill>
                  <a:srgbClr val="3DA6F8"/>
                </a:solidFill>
              </a:rPr>
              <a:t>Git</a:t>
            </a:r>
            <a:endParaRPr b="1" sz="3100">
              <a:solidFill>
                <a:srgbClr val="3DA6F8"/>
              </a:solidFill>
            </a:endParaRPr>
          </a:p>
        </p:txBody>
      </p:sp>
      <p:pic>
        <p:nvPicPr>
          <p:cNvPr id="685" name="Google Shape;685;p102"/>
          <p:cNvPicPr preferRelativeResize="0"/>
          <p:nvPr/>
        </p:nvPicPr>
        <p:blipFill>
          <a:blip r:embed="rId3">
            <a:alphaModFix/>
          </a:blip>
          <a:stretch>
            <a:fillRect/>
          </a:stretch>
        </p:blipFill>
        <p:spPr>
          <a:xfrm>
            <a:off x="682925" y="1325375"/>
            <a:ext cx="9493174" cy="4306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3"/>
          <p:cNvSpPr txBox="1"/>
          <p:nvPr/>
        </p:nvSpPr>
        <p:spPr>
          <a:xfrm>
            <a:off x="1707275" y="800575"/>
            <a:ext cx="75525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solidFill>
                  <a:srgbClr val="3DA6F8"/>
                </a:solidFill>
              </a:rPr>
              <a:t>Аdd public key &amp;&amp; config push/pull</a:t>
            </a:r>
            <a:endParaRPr sz="3300">
              <a:solidFill>
                <a:srgbClr val="3DA6F8"/>
              </a:solidFill>
            </a:endParaRPr>
          </a:p>
        </p:txBody>
      </p:sp>
      <p:pic>
        <p:nvPicPr>
          <p:cNvPr id="692" name="Google Shape;692;p103"/>
          <p:cNvPicPr preferRelativeResize="0"/>
          <p:nvPr/>
        </p:nvPicPr>
        <p:blipFill>
          <a:blip r:embed="rId3">
            <a:alphaModFix/>
          </a:blip>
          <a:stretch>
            <a:fillRect/>
          </a:stretch>
        </p:blipFill>
        <p:spPr>
          <a:xfrm>
            <a:off x="702175" y="1634075"/>
            <a:ext cx="6086475" cy="523875"/>
          </a:xfrm>
          <a:prstGeom prst="rect">
            <a:avLst/>
          </a:prstGeom>
          <a:noFill/>
          <a:ln>
            <a:noFill/>
          </a:ln>
        </p:spPr>
      </p:pic>
      <p:pic>
        <p:nvPicPr>
          <p:cNvPr id="693" name="Google Shape;693;p103"/>
          <p:cNvPicPr preferRelativeResize="0"/>
          <p:nvPr/>
        </p:nvPicPr>
        <p:blipFill>
          <a:blip r:embed="rId4">
            <a:alphaModFix/>
          </a:blip>
          <a:stretch>
            <a:fillRect/>
          </a:stretch>
        </p:blipFill>
        <p:spPr>
          <a:xfrm>
            <a:off x="702175" y="3315300"/>
            <a:ext cx="6972300" cy="1844275"/>
          </a:xfrm>
          <a:prstGeom prst="rect">
            <a:avLst/>
          </a:prstGeom>
          <a:noFill/>
          <a:ln>
            <a:noFill/>
          </a:ln>
        </p:spPr>
      </p:pic>
      <p:sp>
        <p:nvSpPr>
          <p:cNvPr id="694" name="Google Shape;694;p103"/>
          <p:cNvSpPr txBox="1"/>
          <p:nvPr/>
        </p:nvSpPr>
        <p:spPr>
          <a:xfrm>
            <a:off x="4359800" y="3009425"/>
            <a:ext cx="8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5" name="Google Shape;695;p103"/>
          <p:cNvSpPr txBox="1"/>
          <p:nvPr/>
        </p:nvSpPr>
        <p:spPr>
          <a:xfrm>
            <a:off x="967563" y="2609225"/>
            <a:ext cx="555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Generated key looks like that</a:t>
            </a:r>
            <a:endParaRPr b="1"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8"/>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Jira kanban board</a:t>
            </a:r>
            <a:endParaRPr/>
          </a:p>
        </p:txBody>
      </p:sp>
      <p:pic>
        <p:nvPicPr>
          <p:cNvPr id="354" name="Google Shape;354;p68"/>
          <p:cNvPicPr preferRelativeResize="0"/>
          <p:nvPr/>
        </p:nvPicPr>
        <p:blipFill>
          <a:blip r:embed="rId3">
            <a:alphaModFix/>
          </a:blip>
          <a:stretch>
            <a:fillRect/>
          </a:stretch>
        </p:blipFill>
        <p:spPr>
          <a:xfrm>
            <a:off x="152400" y="1524001"/>
            <a:ext cx="11887202" cy="51157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4"/>
          <p:cNvSpPr txBox="1"/>
          <p:nvPr/>
        </p:nvSpPr>
        <p:spPr>
          <a:xfrm>
            <a:off x="1176750" y="636600"/>
            <a:ext cx="6173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100">
                <a:solidFill>
                  <a:srgbClr val="3DA6F8"/>
                </a:solidFill>
              </a:rPr>
              <a:t>Migration generated key to GIT</a:t>
            </a:r>
            <a:endParaRPr b="1" sz="3100">
              <a:solidFill>
                <a:srgbClr val="3DA6F8"/>
              </a:solidFill>
            </a:endParaRPr>
          </a:p>
        </p:txBody>
      </p:sp>
      <p:pic>
        <p:nvPicPr>
          <p:cNvPr id="702" name="Google Shape;702;p104"/>
          <p:cNvPicPr preferRelativeResize="0"/>
          <p:nvPr/>
        </p:nvPicPr>
        <p:blipFill>
          <a:blip r:embed="rId3">
            <a:alphaModFix/>
          </a:blip>
          <a:stretch>
            <a:fillRect/>
          </a:stretch>
        </p:blipFill>
        <p:spPr>
          <a:xfrm>
            <a:off x="827600" y="1238600"/>
            <a:ext cx="7081776" cy="4249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5"/>
          <p:cNvSpPr txBox="1"/>
          <p:nvPr/>
        </p:nvSpPr>
        <p:spPr>
          <a:xfrm>
            <a:off x="2382475" y="665575"/>
            <a:ext cx="5555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100">
                <a:solidFill>
                  <a:srgbClr val="3DA6F8"/>
                </a:solidFill>
              </a:rPr>
              <a:t>Python for DevOps</a:t>
            </a:r>
            <a:endParaRPr b="1" sz="3300">
              <a:solidFill>
                <a:srgbClr val="3DA6F8"/>
              </a:solidFill>
            </a:endParaRPr>
          </a:p>
        </p:txBody>
      </p:sp>
      <p:sp>
        <p:nvSpPr>
          <p:cNvPr id="709" name="Google Shape;709;p105"/>
          <p:cNvSpPr txBox="1"/>
          <p:nvPr/>
        </p:nvSpPr>
        <p:spPr>
          <a:xfrm>
            <a:off x="1015025" y="1971500"/>
            <a:ext cx="6923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b="1" lang="en-GB" sz="2200">
                <a:solidFill>
                  <a:schemeClr val="dk1"/>
                </a:solidFill>
                <a:latin typeface="Open Sans"/>
                <a:ea typeface="Open Sans"/>
                <a:cs typeface="Open Sans"/>
                <a:sym typeface="Open Sans"/>
              </a:rPr>
              <a:t>Module 1. Operating System interfaces</a:t>
            </a:r>
            <a:endParaRPr b="1"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2000"/>
              <a:buFont typeface="Arial"/>
              <a:buNone/>
            </a:pPr>
            <a:r>
              <a:t/>
            </a:r>
            <a:endParaRPr b="1"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2000"/>
              <a:buFont typeface="Arial"/>
              <a:buNone/>
            </a:pPr>
            <a:r>
              <a:rPr b="1" lang="en-GB" sz="2200">
                <a:solidFill>
                  <a:schemeClr val="dk1"/>
                </a:solidFill>
                <a:latin typeface="Open Sans"/>
                <a:ea typeface="Open Sans"/>
                <a:cs typeface="Open Sans"/>
                <a:sym typeface="Open Sans"/>
              </a:rPr>
              <a:t>Module 2. Text</a:t>
            </a:r>
            <a:endParaRPr b="1"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2000"/>
              <a:buFont typeface="Arial"/>
              <a:buNone/>
            </a:pPr>
            <a:r>
              <a:t/>
            </a:r>
            <a:endParaRPr b="1"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2000"/>
              <a:buFont typeface="Arial"/>
              <a:buNone/>
            </a:pPr>
            <a:r>
              <a:rPr b="1" lang="en-GB" sz="2200">
                <a:solidFill>
                  <a:schemeClr val="dk1"/>
                </a:solidFill>
                <a:latin typeface="Open Sans"/>
                <a:ea typeface="Open Sans"/>
                <a:cs typeface="Open Sans"/>
                <a:sym typeface="Open Sans"/>
              </a:rPr>
              <a:t>Module 3. Networking</a:t>
            </a:r>
            <a:endParaRPr b="1"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2000"/>
              <a:buFont typeface="Arial"/>
              <a:buNone/>
            </a:pPr>
            <a:r>
              <a:t/>
            </a:r>
            <a:endParaRPr b="1"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2000"/>
              <a:buFont typeface="Arial"/>
              <a:buNone/>
            </a:pPr>
            <a:r>
              <a:rPr b="1" lang="en-GB" sz="2200">
                <a:solidFill>
                  <a:schemeClr val="dk1"/>
                </a:solidFill>
                <a:latin typeface="Open Sans"/>
                <a:ea typeface="Open Sans"/>
                <a:cs typeface="Open Sans"/>
                <a:sym typeface="Open Sans"/>
              </a:rPr>
              <a:t>Module 4. Packaging</a:t>
            </a:r>
            <a:endParaRPr b="1"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2000"/>
              <a:buFont typeface="Arial"/>
              <a:buNone/>
            </a:pPr>
            <a:r>
              <a:t/>
            </a:r>
            <a:endParaRPr b="1"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2000"/>
              <a:buFont typeface="Arial"/>
              <a:buNone/>
            </a:pPr>
            <a:r>
              <a:rPr b="1" lang="en-GB" sz="2200">
                <a:solidFill>
                  <a:schemeClr val="dk1"/>
                </a:solidFill>
                <a:latin typeface="Open Sans"/>
                <a:ea typeface="Open Sans"/>
                <a:cs typeface="Open Sans"/>
                <a:sym typeface="Open Sans"/>
              </a:rPr>
              <a:t>Module 5. Databases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6"/>
          <p:cNvSpPr txBox="1"/>
          <p:nvPr/>
        </p:nvSpPr>
        <p:spPr>
          <a:xfrm>
            <a:off x="1575700" y="478525"/>
            <a:ext cx="7590900" cy="518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Clr>
                <a:srgbClr val="8E93FA"/>
              </a:buClr>
              <a:buSzPts val="4400"/>
              <a:buFont typeface="Proxima Nova Extrabold"/>
              <a:buNone/>
            </a:pPr>
            <a:r>
              <a:rPr lang="en-GB" sz="3100">
                <a:solidFill>
                  <a:srgbClr val="3DA6F8"/>
                </a:solidFill>
                <a:latin typeface="Proxima Nova Extrabold"/>
                <a:ea typeface="Proxima Nova Extrabold"/>
                <a:cs typeface="Proxima Nova Extrabold"/>
                <a:sym typeface="Proxima Nova Extrabold"/>
              </a:rPr>
              <a:t>Module 1. Operating System interfaces</a:t>
            </a:r>
            <a:endParaRPr sz="100">
              <a:solidFill>
                <a:srgbClr val="3DA6F8"/>
              </a:solidFill>
            </a:endParaRPr>
          </a:p>
        </p:txBody>
      </p:sp>
      <p:sp>
        <p:nvSpPr>
          <p:cNvPr id="716" name="Google Shape;716;p106"/>
          <p:cNvSpPr txBox="1"/>
          <p:nvPr/>
        </p:nvSpPr>
        <p:spPr>
          <a:xfrm>
            <a:off x="330900" y="997225"/>
            <a:ext cx="3754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125"/>
                </a:solidFill>
                <a:highlight>
                  <a:srgbClr val="FFFFFF"/>
                </a:highlight>
              </a:rPr>
              <a:t>Task</a:t>
            </a:r>
            <a:r>
              <a:rPr lang="en-GB" sz="1900">
                <a:solidFill>
                  <a:srgbClr val="1D2125"/>
                </a:solidFill>
                <a:highlight>
                  <a:srgbClr val="FFFFFF"/>
                </a:highlight>
              </a:rPr>
              <a:t>: Create a program that generate folders</a:t>
            </a:r>
            <a:endParaRPr b="1" sz="1900"/>
          </a:p>
        </p:txBody>
      </p:sp>
      <p:pic>
        <p:nvPicPr>
          <p:cNvPr id="717" name="Google Shape;717;p106"/>
          <p:cNvPicPr preferRelativeResize="0"/>
          <p:nvPr/>
        </p:nvPicPr>
        <p:blipFill>
          <a:blip r:embed="rId3">
            <a:alphaModFix/>
          </a:blip>
          <a:stretch>
            <a:fillRect/>
          </a:stretch>
        </p:blipFill>
        <p:spPr>
          <a:xfrm>
            <a:off x="419650" y="1844225"/>
            <a:ext cx="4314825" cy="3657600"/>
          </a:xfrm>
          <a:prstGeom prst="rect">
            <a:avLst/>
          </a:prstGeom>
          <a:noFill/>
          <a:ln>
            <a:noFill/>
          </a:ln>
        </p:spPr>
      </p:pic>
      <p:sp>
        <p:nvSpPr>
          <p:cNvPr id="718" name="Google Shape;718;p106"/>
          <p:cNvSpPr txBox="1"/>
          <p:nvPr/>
        </p:nvSpPr>
        <p:spPr>
          <a:xfrm>
            <a:off x="5370575" y="997225"/>
            <a:ext cx="506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b="1" lang="en-GB" sz="2000">
                <a:solidFill>
                  <a:schemeClr val="dk1"/>
                </a:solidFill>
                <a:latin typeface="Open Sans"/>
                <a:ea typeface="Open Sans"/>
                <a:cs typeface="Open Sans"/>
                <a:sym typeface="Open Sans"/>
              </a:rPr>
              <a:t>Result of example run: </a:t>
            </a:r>
            <a:r>
              <a:rPr lang="en-GB" sz="1800">
                <a:solidFill>
                  <a:srgbClr val="1D2125"/>
                </a:solidFill>
                <a:highlight>
                  <a:srgbClr val="FFFFFF"/>
                </a:highlight>
              </a:rPr>
              <a:t>creates 20 folders on the path /home with names usr1, usr2, etc. and permissions mode 551</a:t>
            </a:r>
            <a:endParaRPr sz="2000"/>
          </a:p>
        </p:txBody>
      </p:sp>
      <p:pic>
        <p:nvPicPr>
          <p:cNvPr id="719" name="Google Shape;719;p106"/>
          <p:cNvPicPr preferRelativeResize="0"/>
          <p:nvPr/>
        </p:nvPicPr>
        <p:blipFill>
          <a:blip r:embed="rId4">
            <a:alphaModFix/>
          </a:blip>
          <a:stretch>
            <a:fillRect/>
          </a:stretch>
        </p:blipFill>
        <p:spPr>
          <a:xfrm>
            <a:off x="5306850" y="1992700"/>
            <a:ext cx="5438775" cy="3509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7"/>
          <p:cNvSpPr txBox="1"/>
          <p:nvPr/>
        </p:nvSpPr>
        <p:spPr>
          <a:xfrm>
            <a:off x="878125" y="712675"/>
            <a:ext cx="3868800" cy="6618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3100">
                <a:solidFill>
                  <a:srgbClr val="3DA6F8"/>
                </a:solidFill>
                <a:highlight>
                  <a:srgbClr val="FFFFFF"/>
                </a:highlight>
                <a:uFill>
                  <a:noFill/>
                </a:uFill>
                <a:hlinkClick r:id="rId3">
                  <a:extLst>
                    <a:ext uri="{A12FA001-AC4F-418D-AE19-62706E023703}">
                      <ahyp:hlinkClr val="tx"/>
                    </a:ext>
                  </a:extLst>
                </a:hlinkClick>
              </a:rPr>
              <a:t>Module 2. Text</a:t>
            </a:r>
            <a:endParaRPr sz="3200">
              <a:solidFill>
                <a:srgbClr val="3DA6F8"/>
              </a:solidFill>
            </a:endParaRPr>
          </a:p>
        </p:txBody>
      </p:sp>
      <p:sp>
        <p:nvSpPr>
          <p:cNvPr id="726" name="Google Shape;726;p107"/>
          <p:cNvSpPr txBox="1"/>
          <p:nvPr/>
        </p:nvSpPr>
        <p:spPr>
          <a:xfrm>
            <a:off x="381800" y="1374475"/>
            <a:ext cx="7330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1D2125"/>
                </a:solidFill>
                <a:highlight>
                  <a:srgbClr val="FFFFFF"/>
                </a:highlight>
              </a:rPr>
              <a:t>Task:</a:t>
            </a:r>
            <a:r>
              <a:rPr lang="en-GB">
                <a:solidFill>
                  <a:srgbClr val="1D2125"/>
                </a:solidFill>
                <a:highlight>
                  <a:srgbClr val="FFFFFF"/>
                </a:highlight>
              </a:rPr>
              <a:t> There are a set of JSON-files that contains answers from the CI server. An example of such is attached </a:t>
            </a:r>
            <a:r>
              <a:rPr b="1" lang="en-GB" sz="1800">
                <a:solidFill>
                  <a:schemeClr val="dk1"/>
                </a:solidFill>
                <a:highlight>
                  <a:srgbClr val="FFFFFF"/>
                </a:highlight>
                <a:uFill>
                  <a:noFill/>
                </a:uFill>
                <a:hlinkClick r:id="rId4">
                  <a:extLst>
                    <a:ext uri="{A12FA001-AC4F-418D-AE19-62706E023703}">
                      <ahyp:hlinkClr val="tx"/>
                    </a:ext>
                  </a:extLst>
                </a:hlinkClick>
              </a:rPr>
              <a:t>hw2_example.json</a:t>
            </a:r>
            <a:r>
              <a:rPr lang="en-GB">
                <a:solidFill>
                  <a:srgbClr val="1D2125"/>
                </a:solidFill>
                <a:highlight>
                  <a:srgbClr val="FFFFFF"/>
                </a:highlight>
              </a:rPr>
              <a:t>. Create a program that returns JSON-file which contains 'id', 'number', 'committer_name' and 'committer_email' from last of failed builds (in other words - with the highest value of 'number' and non-zero 'result').</a:t>
            </a:r>
            <a:endParaRPr/>
          </a:p>
        </p:txBody>
      </p:sp>
      <p:pic>
        <p:nvPicPr>
          <p:cNvPr id="727" name="Google Shape;727;p107"/>
          <p:cNvPicPr preferRelativeResize="0"/>
          <p:nvPr/>
        </p:nvPicPr>
        <p:blipFill>
          <a:blip r:embed="rId5">
            <a:alphaModFix/>
          </a:blip>
          <a:stretch>
            <a:fillRect/>
          </a:stretch>
        </p:blipFill>
        <p:spPr>
          <a:xfrm>
            <a:off x="152400" y="2696575"/>
            <a:ext cx="5879975" cy="3552150"/>
          </a:xfrm>
          <a:prstGeom prst="rect">
            <a:avLst/>
          </a:prstGeom>
          <a:noFill/>
          <a:ln>
            <a:noFill/>
          </a:ln>
        </p:spPr>
      </p:pic>
      <p:pic>
        <p:nvPicPr>
          <p:cNvPr id="728" name="Google Shape;728;p107"/>
          <p:cNvPicPr preferRelativeResize="0"/>
          <p:nvPr/>
        </p:nvPicPr>
        <p:blipFill>
          <a:blip r:embed="rId6">
            <a:alphaModFix/>
          </a:blip>
          <a:stretch>
            <a:fillRect/>
          </a:stretch>
        </p:blipFill>
        <p:spPr>
          <a:xfrm>
            <a:off x="7177450" y="2696575"/>
            <a:ext cx="3629025" cy="2914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08"/>
          <p:cNvSpPr txBox="1"/>
          <p:nvPr/>
        </p:nvSpPr>
        <p:spPr>
          <a:xfrm>
            <a:off x="776325" y="534500"/>
            <a:ext cx="7330500" cy="6618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400"/>
              </a:spcAft>
              <a:buNone/>
            </a:pPr>
            <a:r>
              <a:rPr b="1" lang="en-GB" sz="3100">
                <a:solidFill>
                  <a:srgbClr val="3DA6F8"/>
                </a:solidFill>
                <a:highlight>
                  <a:srgbClr val="FFFFFF"/>
                </a:highlight>
                <a:uFill>
                  <a:noFill/>
                </a:uFill>
                <a:hlinkClick r:id="rId3">
                  <a:extLst>
                    <a:ext uri="{A12FA001-AC4F-418D-AE19-62706E023703}">
                      <ahyp:hlinkClr val="tx"/>
                    </a:ext>
                  </a:extLst>
                </a:hlinkClick>
              </a:rPr>
              <a:t>Module 3. Networking</a:t>
            </a:r>
            <a:endParaRPr sz="3200">
              <a:solidFill>
                <a:srgbClr val="3DA6F8"/>
              </a:solidFill>
            </a:endParaRPr>
          </a:p>
        </p:txBody>
      </p:sp>
      <p:sp>
        <p:nvSpPr>
          <p:cNvPr id="735" name="Google Shape;735;p108"/>
          <p:cNvSpPr txBox="1"/>
          <p:nvPr/>
        </p:nvSpPr>
        <p:spPr>
          <a:xfrm>
            <a:off x="381800" y="1196300"/>
            <a:ext cx="528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125"/>
                </a:solidFill>
                <a:highlight>
                  <a:srgbClr val="FFFFFF"/>
                </a:highlight>
              </a:rPr>
              <a:t>Task: </a:t>
            </a:r>
            <a:r>
              <a:rPr lang="en-GB" sz="1600">
                <a:solidFill>
                  <a:srgbClr val="1D2125"/>
                </a:solidFill>
                <a:highlight>
                  <a:srgbClr val="FFFFFF"/>
                </a:highlight>
              </a:rPr>
              <a:t>Create a program that generate folders on a remote computer through a SSH connection.</a:t>
            </a:r>
            <a:endParaRPr sz="1600"/>
          </a:p>
        </p:txBody>
      </p:sp>
      <p:pic>
        <p:nvPicPr>
          <p:cNvPr id="736" name="Google Shape;736;p108"/>
          <p:cNvPicPr preferRelativeResize="0"/>
          <p:nvPr/>
        </p:nvPicPr>
        <p:blipFill>
          <a:blip r:embed="rId4">
            <a:alphaModFix/>
          </a:blip>
          <a:stretch>
            <a:fillRect/>
          </a:stretch>
        </p:blipFill>
        <p:spPr>
          <a:xfrm>
            <a:off x="126925" y="1935200"/>
            <a:ext cx="6134526" cy="4543425"/>
          </a:xfrm>
          <a:prstGeom prst="rect">
            <a:avLst/>
          </a:prstGeom>
          <a:noFill/>
          <a:ln>
            <a:noFill/>
          </a:ln>
        </p:spPr>
      </p:pic>
      <p:pic>
        <p:nvPicPr>
          <p:cNvPr id="737" name="Google Shape;737;p108"/>
          <p:cNvPicPr preferRelativeResize="0"/>
          <p:nvPr/>
        </p:nvPicPr>
        <p:blipFill>
          <a:blip r:embed="rId5">
            <a:alphaModFix/>
          </a:blip>
          <a:stretch>
            <a:fillRect/>
          </a:stretch>
        </p:blipFill>
        <p:spPr>
          <a:xfrm>
            <a:off x="5917825" y="887050"/>
            <a:ext cx="5994200" cy="780150"/>
          </a:xfrm>
          <a:prstGeom prst="rect">
            <a:avLst/>
          </a:prstGeom>
          <a:noFill/>
          <a:ln>
            <a:noFill/>
          </a:ln>
        </p:spPr>
      </p:pic>
      <p:sp>
        <p:nvSpPr>
          <p:cNvPr id="738" name="Google Shape;738;p108"/>
          <p:cNvSpPr txBox="1"/>
          <p:nvPr/>
        </p:nvSpPr>
        <p:spPr>
          <a:xfrm>
            <a:off x="1425375" y="330900"/>
            <a:ext cx="57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39" name="Google Shape;739;p108"/>
          <p:cNvPicPr preferRelativeResize="0"/>
          <p:nvPr/>
        </p:nvPicPr>
        <p:blipFill>
          <a:blip r:embed="rId6">
            <a:alphaModFix/>
          </a:blip>
          <a:stretch>
            <a:fillRect/>
          </a:stretch>
        </p:blipFill>
        <p:spPr>
          <a:xfrm>
            <a:off x="6515675" y="1935200"/>
            <a:ext cx="5396350" cy="390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109"/>
          <p:cNvPicPr preferRelativeResize="0"/>
          <p:nvPr/>
        </p:nvPicPr>
        <p:blipFill>
          <a:blip r:embed="rId3">
            <a:alphaModFix/>
          </a:blip>
          <a:stretch>
            <a:fillRect/>
          </a:stretch>
        </p:blipFill>
        <p:spPr>
          <a:xfrm>
            <a:off x="203625" y="2060575"/>
            <a:ext cx="5648325" cy="2971800"/>
          </a:xfrm>
          <a:prstGeom prst="rect">
            <a:avLst/>
          </a:prstGeom>
          <a:noFill/>
          <a:ln>
            <a:noFill/>
          </a:ln>
        </p:spPr>
      </p:pic>
      <p:sp>
        <p:nvSpPr>
          <p:cNvPr id="746" name="Google Shape;746;p109"/>
          <p:cNvSpPr txBox="1"/>
          <p:nvPr/>
        </p:nvSpPr>
        <p:spPr>
          <a:xfrm>
            <a:off x="203625" y="330900"/>
            <a:ext cx="7330500" cy="6588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Clr>
                <a:srgbClr val="8E93FA"/>
              </a:buClr>
              <a:buSzPts val="4400"/>
              <a:buFont typeface="Proxima Nova Extrabold"/>
              <a:buNone/>
            </a:pPr>
            <a:r>
              <a:rPr lang="en-GB" sz="4400">
                <a:solidFill>
                  <a:srgbClr val="3DA6F8"/>
                </a:solidFill>
                <a:latin typeface="Proxima Nova Extrabold"/>
                <a:ea typeface="Proxima Nova Extrabold"/>
                <a:cs typeface="Proxima Nova Extrabold"/>
                <a:sym typeface="Proxima Nova Extrabold"/>
              </a:rPr>
              <a:t>Module 4. Packaging</a:t>
            </a:r>
            <a:endParaRPr>
              <a:solidFill>
                <a:srgbClr val="3DA6F8"/>
              </a:solidFill>
            </a:endParaRPr>
          </a:p>
        </p:txBody>
      </p:sp>
      <p:sp>
        <p:nvSpPr>
          <p:cNvPr id="747" name="Google Shape;747;p109"/>
          <p:cNvSpPr txBox="1"/>
          <p:nvPr/>
        </p:nvSpPr>
        <p:spPr>
          <a:xfrm>
            <a:off x="203625" y="1056300"/>
            <a:ext cx="433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1D2125"/>
                </a:solidFill>
                <a:highlight>
                  <a:srgbClr val="FFFFFF"/>
                </a:highlight>
              </a:rPr>
              <a:t>Task</a:t>
            </a:r>
            <a:r>
              <a:rPr lang="en-GB">
                <a:solidFill>
                  <a:srgbClr val="1D2125"/>
                </a:solidFill>
                <a:highlight>
                  <a:srgbClr val="FFFFFF"/>
                </a:highlight>
              </a:rPr>
              <a:t>: There is some rpm-file. Create program that outputs header field rpm.RPMTAG_RELEASE of this file.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110"/>
          <p:cNvPicPr preferRelativeResize="0"/>
          <p:nvPr/>
        </p:nvPicPr>
        <p:blipFill>
          <a:blip r:embed="rId3">
            <a:alphaModFix/>
          </a:blip>
          <a:stretch>
            <a:fillRect/>
          </a:stretch>
        </p:blipFill>
        <p:spPr>
          <a:xfrm>
            <a:off x="343600" y="2744800"/>
            <a:ext cx="5600700" cy="3554925"/>
          </a:xfrm>
          <a:prstGeom prst="rect">
            <a:avLst/>
          </a:prstGeom>
          <a:noFill/>
          <a:ln>
            <a:noFill/>
          </a:ln>
        </p:spPr>
      </p:pic>
      <p:pic>
        <p:nvPicPr>
          <p:cNvPr id="754" name="Google Shape;754;p110"/>
          <p:cNvPicPr preferRelativeResize="0"/>
          <p:nvPr/>
        </p:nvPicPr>
        <p:blipFill>
          <a:blip r:embed="rId4">
            <a:alphaModFix/>
          </a:blip>
          <a:stretch>
            <a:fillRect/>
          </a:stretch>
        </p:blipFill>
        <p:spPr>
          <a:xfrm>
            <a:off x="7856075" y="1895950"/>
            <a:ext cx="3067050" cy="3667125"/>
          </a:xfrm>
          <a:prstGeom prst="rect">
            <a:avLst/>
          </a:prstGeom>
          <a:noFill/>
          <a:ln>
            <a:noFill/>
          </a:ln>
        </p:spPr>
      </p:pic>
      <p:sp>
        <p:nvSpPr>
          <p:cNvPr id="755" name="Google Shape;755;p110"/>
          <p:cNvSpPr txBox="1"/>
          <p:nvPr/>
        </p:nvSpPr>
        <p:spPr>
          <a:xfrm>
            <a:off x="343600" y="258450"/>
            <a:ext cx="7330500" cy="8742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Clr>
                <a:srgbClr val="8E93FA"/>
              </a:buClr>
              <a:buSzPts val="4400"/>
              <a:buFont typeface="Proxima Nova Extrabold"/>
              <a:buNone/>
            </a:pPr>
            <a:r>
              <a:rPr lang="en-GB" sz="4400">
                <a:solidFill>
                  <a:srgbClr val="3DA6F8"/>
                </a:solidFill>
                <a:latin typeface="Proxima Nova Extrabold"/>
                <a:ea typeface="Proxima Nova Extrabold"/>
                <a:cs typeface="Proxima Nova Extrabold"/>
                <a:sym typeface="Proxima Nova Extrabold"/>
              </a:rPr>
              <a:t>Module 5. Databases</a:t>
            </a:r>
            <a:endParaRPr sz="4400">
              <a:solidFill>
                <a:srgbClr val="3DA6F8"/>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p>
        </p:txBody>
      </p:sp>
      <p:sp>
        <p:nvSpPr>
          <p:cNvPr id="756" name="Google Shape;756;p110"/>
          <p:cNvSpPr txBox="1"/>
          <p:nvPr/>
        </p:nvSpPr>
        <p:spPr>
          <a:xfrm>
            <a:off x="343600" y="734625"/>
            <a:ext cx="6605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b="1" lang="en-GB" sz="1800">
                <a:solidFill>
                  <a:srgbClr val="1D2125"/>
                </a:solidFill>
                <a:highlight>
                  <a:schemeClr val="lt1"/>
                </a:highlight>
              </a:rPr>
              <a:t>Task:</a:t>
            </a:r>
            <a:r>
              <a:rPr lang="en-GB" sz="1800">
                <a:solidFill>
                  <a:srgbClr val="1D2125"/>
                </a:solidFill>
                <a:highlight>
                  <a:schemeClr val="lt1"/>
                </a:highlight>
              </a:rPr>
              <a:t> There is some SQLite database example.db. Create program that sets in database ports (ServerPorts.port_number) to 443 for all servers apache (ServerTypes.type_name is 'apache') in project 'Project3'.</a:t>
            </a:r>
            <a:endParaRPr sz="1800">
              <a:solidFill>
                <a:srgbClr val="1D2125"/>
              </a:solidFill>
              <a:highlight>
                <a:schemeClr val="lt1"/>
              </a:highlight>
            </a:endParaRPr>
          </a:p>
          <a:p>
            <a:pPr indent="0" lvl="0" marL="0" rtl="0" algn="l">
              <a:spcBef>
                <a:spcPts val="0"/>
              </a:spcBef>
              <a:spcAft>
                <a:spcPts val="0"/>
              </a:spcAft>
              <a:buClr>
                <a:schemeClr val="dk1"/>
              </a:buClr>
              <a:buSzPts val="2000"/>
              <a:buFont typeface="Arial"/>
              <a:buNone/>
            </a:pPr>
            <a:r>
              <a:rPr b="1" lang="en-GB" sz="1800">
                <a:solidFill>
                  <a:srgbClr val="1D2125"/>
                </a:solidFill>
                <a:highlight>
                  <a:schemeClr val="lt1"/>
                </a:highlight>
              </a:rPr>
              <a:t>Program code:</a:t>
            </a:r>
            <a:endParaRPr b="1" sz="1800">
              <a:solidFill>
                <a:srgbClr val="1D2125"/>
              </a:solidFill>
              <a:highlight>
                <a:schemeClr val="lt1"/>
              </a:highlight>
            </a:endParaRPr>
          </a:p>
          <a:p>
            <a:pPr indent="0" lvl="0" marL="0" rtl="0" algn="l">
              <a:spcBef>
                <a:spcPts val="0"/>
              </a:spcBef>
              <a:spcAft>
                <a:spcPts val="0"/>
              </a:spcAft>
              <a:buClr>
                <a:schemeClr val="dk1"/>
              </a:buClr>
              <a:buSzPts val="2000"/>
              <a:buFont typeface="Arial"/>
              <a:buNone/>
            </a:pPr>
            <a:r>
              <a:rPr b="1" lang="en-GB" sz="1800">
                <a:solidFill>
                  <a:srgbClr val="1D2125"/>
                </a:solidFill>
                <a:highlight>
                  <a:schemeClr val="lt1"/>
                </a:highlight>
              </a:rPr>
              <a:t>Problems: 1. </a:t>
            </a:r>
            <a:r>
              <a:rPr lang="en-GB" sz="1800">
                <a:solidFill>
                  <a:srgbClr val="1D2125"/>
                </a:solidFill>
                <a:highlight>
                  <a:schemeClr val="lt1"/>
                </a:highlight>
              </a:rPr>
              <a:t>large SQL-query </a:t>
            </a:r>
            <a:endParaRPr/>
          </a:p>
        </p:txBody>
      </p:sp>
      <p:sp>
        <p:nvSpPr>
          <p:cNvPr id="757" name="Google Shape;757;p110"/>
          <p:cNvSpPr txBox="1"/>
          <p:nvPr/>
        </p:nvSpPr>
        <p:spPr>
          <a:xfrm>
            <a:off x="7856075" y="1374475"/>
            <a:ext cx="30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b="1" lang="en-GB" sz="1800">
                <a:solidFill>
                  <a:schemeClr val="dk1"/>
                </a:solidFill>
                <a:latin typeface="Open Sans"/>
                <a:ea typeface="Open Sans"/>
                <a:cs typeface="Open Sans"/>
                <a:sym typeface="Open Sans"/>
              </a:rPr>
              <a:t>Result of example run:</a:t>
            </a:r>
            <a:r>
              <a:rPr lang="en-GB" sz="1800">
                <a:solidFill>
                  <a:schemeClr val="dk1"/>
                </a:solidFill>
                <a:latin typeface="Open Sans"/>
                <a:ea typeface="Open Sans"/>
                <a:cs typeface="Open Sans"/>
                <a:sym typeface="Open Sans"/>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100000">
              <a:schemeClr val="accent3"/>
            </a:gs>
          </a:gsLst>
          <a:lin ang="3600008" scaled="0"/>
        </a:gradFill>
      </p:bgPr>
    </p:bg>
    <p:spTree>
      <p:nvGrpSpPr>
        <p:cNvPr id="761" name="Shape 761"/>
        <p:cNvGrpSpPr/>
        <p:nvPr/>
      </p:nvGrpSpPr>
      <p:grpSpPr>
        <a:xfrm>
          <a:off x="0" y="0"/>
          <a:ext cx="0" cy="0"/>
          <a:chOff x="0" y="0"/>
          <a:chExt cx="0" cy="0"/>
        </a:xfrm>
      </p:grpSpPr>
      <p:pic>
        <p:nvPicPr>
          <p:cNvPr id="762" name="Google Shape;762;p111"/>
          <p:cNvPicPr preferRelativeResize="0"/>
          <p:nvPr/>
        </p:nvPicPr>
        <p:blipFill rotWithShape="1">
          <a:blip r:embed="rId3">
            <a:alphaModFix/>
          </a:blip>
          <a:srcRect b="0" l="0" r="0" t="0"/>
          <a:stretch/>
        </p:blipFill>
        <p:spPr>
          <a:xfrm>
            <a:off x="35545" y="0"/>
            <a:ext cx="12156455" cy="6858000"/>
          </a:xfrm>
          <a:prstGeom prst="rect">
            <a:avLst/>
          </a:prstGeom>
          <a:noFill/>
          <a:ln>
            <a:noFill/>
          </a:ln>
        </p:spPr>
      </p:pic>
      <p:sp>
        <p:nvSpPr>
          <p:cNvPr id="763" name="Google Shape;763;p111"/>
          <p:cNvSpPr txBox="1"/>
          <p:nvPr/>
        </p:nvSpPr>
        <p:spPr>
          <a:xfrm>
            <a:off x="608070" y="1229575"/>
            <a:ext cx="4759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800">
                <a:solidFill>
                  <a:schemeClr val="lt1"/>
                </a:solidFill>
                <a:latin typeface="Proxima Nova"/>
                <a:ea typeface="Proxima Nova"/>
                <a:cs typeface="Proxima Nova"/>
                <a:sym typeface="Proxima Nova"/>
              </a:rPr>
              <a:t>Any questions?</a:t>
            </a:r>
            <a:endParaRPr sz="4800">
              <a:solidFill>
                <a:schemeClr val="lt1"/>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2"/>
          <p:cNvSpPr txBox="1"/>
          <p:nvPr>
            <p:ph idx="1" type="body"/>
          </p:nvPr>
        </p:nvSpPr>
        <p:spPr>
          <a:xfrm>
            <a:off x="685800" y="2057400"/>
            <a:ext cx="3467100" cy="3429000"/>
          </a:xfrm>
          <a:prstGeom prst="rect">
            <a:avLst/>
          </a:prstGeom>
          <a:noFill/>
          <a:ln>
            <a:noFill/>
          </a:ln>
        </p:spPr>
        <p:txBody>
          <a:bodyPr anchorCtr="0" anchor="t" bIns="45700" lIns="0" spcFirstLastPara="1" rIns="91425" wrap="square" tIns="45700">
            <a:normAutofit/>
          </a:bodyPr>
          <a:lstStyle/>
          <a:p>
            <a:pPr indent="0" lvl="0" marL="0" rtl="0" algn="ctr">
              <a:lnSpc>
                <a:spcPct val="100000"/>
              </a:lnSpc>
              <a:spcBef>
                <a:spcPts val="0"/>
              </a:spcBef>
              <a:spcAft>
                <a:spcPts val="0"/>
              </a:spcAft>
              <a:buClr>
                <a:schemeClr val="dk1"/>
              </a:buClr>
              <a:buSzPts val="2000"/>
              <a:buNone/>
            </a:pPr>
            <a:r>
              <a:rPr lang="en-GB" sz="3000"/>
              <a:t>Core bash &amp; </a:t>
            </a:r>
            <a:r>
              <a:rPr lang="en-GB" sz="3000">
                <a:solidFill>
                  <a:srgbClr val="1D2125"/>
                </a:solidFill>
                <a:highlight>
                  <a:srgbClr val="FFFFFF"/>
                </a:highlight>
                <a:latin typeface="Arial"/>
                <a:ea typeface="Arial"/>
                <a:cs typeface="Arial"/>
                <a:sym typeface="Arial"/>
              </a:rPr>
              <a:t>Regex</a:t>
            </a:r>
            <a:endParaRPr sz="3000">
              <a:solidFill>
                <a:srgbClr val="1D2125"/>
              </a:solidFill>
              <a:highlight>
                <a:srgbClr val="FFFFFF"/>
              </a:highlight>
              <a:latin typeface="Arial"/>
              <a:ea typeface="Arial"/>
              <a:cs typeface="Arial"/>
              <a:sym typeface="Arial"/>
            </a:endParaRPr>
          </a:p>
          <a:p>
            <a:pPr indent="0" lvl="0" marL="0" rtl="0" algn="l">
              <a:lnSpc>
                <a:spcPct val="100000"/>
              </a:lnSpc>
              <a:spcBef>
                <a:spcPts val="1600"/>
              </a:spcBef>
              <a:spcAft>
                <a:spcPts val="1600"/>
              </a:spcAft>
              <a:buClr>
                <a:schemeClr val="dk1"/>
              </a:buClr>
              <a:buSzPts val="2000"/>
              <a:buNone/>
            </a:pPr>
            <a:r>
              <a:t/>
            </a:r>
            <a:endParaRPr/>
          </a:p>
        </p:txBody>
      </p:sp>
      <p:sp>
        <p:nvSpPr>
          <p:cNvPr id="769" name="Google Shape;769;p112"/>
          <p:cNvSpPr txBox="1"/>
          <p:nvPr>
            <p:ph idx="2" type="body"/>
          </p:nvPr>
        </p:nvSpPr>
        <p:spPr>
          <a:xfrm>
            <a:off x="4363212" y="2057400"/>
            <a:ext cx="3465600" cy="3429000"/>
          </a:xfrm>
          <a:prstGeom prst="rect">
            <a:avLst/>
          </a:prstGeom>
          <a:noFill/>
          <a:ln>
            <a:noFill/>
          </a:ln>
        </p:spPr>
        <p:txBody>
          <a:bodyPr anchorCtr="0" anchor="t" bIns="45700" lIns="0" spcFirstLastPara="1" rIns="91425" wrap="square" tIns="45700">
            <a:normAutofit/>
          </a:bodyPr>
          <a:lstStyle/>
          <a:p>
            <a:pPr indent="0" lvl="0" marL="0" rtl="0" algn="ctr">
              <a:lnSpc>
                <a:spcPct val="100000"/>
              </a:lnSpc>
              <a:spcBef>
                <a:spcPts val="0"/>
              </a:spcBef>
              <a:spcAft>
                <a:spcPts val="1600"/>
              </a:spcAft>
              <a:buClr>
                <a:schemeClr val="dk1"/>
              </a:buClr>
              <a:buSzPts val="2000"/>
              <a:buNone/>
            </a:pPr>
            <a:r>
              <a:rPr lang="en-GB" sz="3000"/>
              <a:t>Manual Deploy Geo citizen</a:t>
            </a:r>
            <a:endParaRPr sz="3000"/>
          </a:p>
        </p:txBody>
      </p:sp>
      <p:sp>
        <p:nvSpPr>
          <p:cNvPr id="770" name="Google Shape;770;p112"/>
          <p:cNvSpPr txBox="1"/>
          <p:nvPr>
            <p:ph idx="3" type="body"/>
          </p:nvPr>
        </p:nvSpPr>
        <p:spPr>
          <a:xfrm>
            <a:off x="8039100" y="2057400"/>
            <a:ext cx="3467100" cy="3429000"/>
          </a:xfrm>
          <a:prstGeom prst="rect">
            <a:avLst/>
          </a:prstGeom>
          <a:noFill/>
          <a:ln>
            <a:noFill/>
          </a:ln>
        </p:spPr>
        <p:txBody>
          <a:bodyPr anchorCtr="0" anchor="t" bIns="45700" lIns="0" spcFirstLastPara="1" rIns="91425" wrap="square" tIns="45700">
            <a:normAutofit/>
          </a:bodyPr>
          <a:lstStyle/>
          <a:p>
            <a:pPr indent="0" lvl="0" marL="0" rtl="0" algn="ctr">
              <a:lnSpc>
                <a:spcPct val="100000"/>
              </a:lnSpc>
              <a:spcBef>
                <a:spcPts val="0"/>
              </a:spcBef>
              <a:spcAft>
                <a:spcPts val="1600"/>
              </a:spcAft>
              <a:buClr>
                <a:schemeClr val="dk1"/>
              </a:buClr>
              <a:buSzPts val="2000"/>
              <a:buNone/>
            </a:pPr>
            <a:r>
              <a:rPr lang="en-GB" sz="3000"/>
              <a:t>Diagrams as code</a:t>
            </a:r>
            <a:endParaRPr sz="3000"/>
          </a:p>
        </p:txBody>
      </p:sp>
      <p:sp>
        <p:nvSpPr>
          <p:cNvPr id="771" name="Google Shape;771;p11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Vladyslav Karpenko</a:t>
            </a:r>
            <a:endParaRPr/>
          </a:p>
        </p:txBody>
      </p:sp>
      <p:pic>
        <p:nvPicPr>
          <p:cNvPr id="772" name="Google Shape;772;p112"/>
          <p:cNvPicPr preferRelativeResize="0"/>
          <p:nvPr/>
        </p:nvPicPr>
        <p:blipFill>
          <a:blip r:embed="rId3">
            <a:alphaModFix/>
          </a:blip>
          <a:stretch>
            <a:fillRect/>
          </a:stretch>
        </p:blipFill>
        <p:spPr>
          <a:xfrm>
            <a:off x="1261050" y="3530800"/>
            <a:ext cx="2086125" cy="2161350"/>
          </a:xfrm>
          <a:prstGeom prst="rect">
            <a:avLst/>
          </a:prstGeom>
          <a:noFill/>
          <a:ln>
            <a:noFill/>
          </a:ln>
        </p:spPr>
      </p:pic>
      <p:pic>
        <p:nvPicPr>
          <p:cNvPr id="773" name="Google Shape;773;p112"/>
          <p:cNvPicPr preferRelativeResize="0"/>
          <p:nvPr/>
        </p:nvPicPr>
        <p:blipFill>
          <a:blip r:embed="rId4">
            <a:alphaModFix/>
          </a:blip>
          <a:stretch>
            <a:fillRect/>
          </a:stretch>
        </p:blipFill>
        <p:spPr>
          <a:xfrm>
            <a:off x="4781625" y="3530800"/>
            <a:ext cx="2201400" cy="2201400"/>
          </a:xfrm>
          <a:prstGeom prst="rect">
            <a:avLst/>
          </a:prstGeom>
          <a:noFill/>
          <a:ln>
            <a:noFill/>
          </a:ln>
        </p:spPr>
      </p:pic>
      <p:pic>
        <p:nvPicPr>
          <p:cNvPr id="774" name="Google Shape;774;p112"/>
          <p:cNvPicPr preferRelativeResize="0"/>
          <p:nvPr/>
        </p:nvPicPr>
        <p:blipFill>
          <a:blip r:embed="rId5">
            <a:alphaModFix/>
          </a:blip>
          <a:stretch>
            <a:fillRect/>
          </a:stretch>
        </p:blipFill>
        <p:spPr>
          <a:xfrm>
            <a:off x="8385750" y="3530800"/>
            <a:ext cx="2361663" cy="2161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3"/>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780" name="Google Shape;780;p113"/>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fontScale="85000" lnSpcReduction="10000"/>
          </a:bodyPr>
          <a:lstStyle/>
          <a:p>
            <a:pPr indent="0" lvl="0" marL="0" rtl="0" algn="l">
              <a:lnSpc>
                <a:spcPct val="100000"/>
              </a:lnSpc>
              <a:spcBef>
                <a:spcPts val="0"/>
              </a:spcBef>
              <a:spcAft>
                <a:spcPts val="0"/>
              </a:spcAft>
              <a:buClr>
                <a:schemeClr val="dk1"/>
              </a:buClr>
              <a:buSzPct val="57894"/>
              <a:buFont typeface="Arial"/>
              <a:buNone/>
            </a:pPr>
            <a:r>
              <a:rPr lang="en-GB" sz="1900"/>
              <a:t>1. All forms of your surname;</a:t>
            </a:r>
            <a:endParaRPr sz="1900"/>
          </a:p>
          <a:p>
            <a:pPr indent="0" lvl="0" marL="0" rtl="0" algn="l">
              <a:lnSpc>
                <a:spcPct val="100000"/>
              </a:lnSpc>
              <a:spcBef>
                <a:spcPts val="1600"/>
              </a:spcBef>
              <a:spcAft>
                <a:spcPts val="0"/>
              </a:spcAft>
              <a:buClr>
                <a:schemeClr val="dk1"/>
              </a:buClr>
              <a:buSzPct val="57894"/>
              <a:buFont typeface="Arial"/>
              <a:buNone/>
            </a:pPr>
            <a:r>
              <a:rPr lang="en-GB" sz="1900"/>
              <a:t>2. All forms of your name;</a:t>
            </a:r>
            <a:endParaRPr sz="1900"/>
          </a:p>
          <a:p>
            <a:pPr indent="0" lvl="0" marL="0" rtl="0" algn="l">
              <a:lnSpc>
                <a:spcPct val="100000"/>
              </a:lnSpc>
              <a:spcBef>
                <a:spcPts val="1600"/>
              </a:spcBef>
              <a:spcAft>
                <a:spcPts val="0"/>
              </a:spcAft>
              <a:buClr>
                <a:schemeClr val="dk1"/>
              </a:buClr>
              <a:buSzPct val="57894"/>
              <a:buFont typeface="Arial"/>
              <a:buNone/>
            </a:pPr>
            <a:r>
              <a:rPr lang="en-GB" sz="1900"/>
              <a:t>3. All telephone codes of regional centers and other large cities of the part of Ukraine where your parents live;</a:t>
            </a:r>
            <a:endParaRPr sz="1900"/>
          </a:p>
          <a:p>
            <a:pPr indent="0" lvl="0" marL="0" rtl="0" algn="l">
              <a:lnSpc>
                <a:spcPct val="100000"/>
              </a:lnSpc>
              <a:spcBef>
                <a:spcPts val="1600"/>
              </a:spcBef>
              <a:spcAft>
                <a:spcPts val="0"/>
              </a:spcAft>
              <a:buClr>
                <a:schemeClr val="dk1"/>
              </a:buClr>
              <a:buSzPct val="57894"/>
              <a:buFont typeface="Arial"/>
              <a:buNone/>
            </a:pPr>
            <a:r>
              <a:rPr lang="en-GB" sz="1900"/>
              <a:t>4. Show on the screen a list of all users of the system in which </a:t>
            </a:r>
            <a:r>
              <a:rPr b="1" lang="en-GB" sz="1900"/>
              <a:t>bash</a:t>
            </a:r>
            <a:r>
              <a:rPr lang="en-GB" sz="1900"/>
              <a:t> is a regular shell;</a:t>
            </a:r>
            <a:endParaRPr sz="1900"/>
          </a:p>
          <a:p>
            <a:pPr indent="0" lvl="0" marL="0" rtl="0" algn="l">
              <a:lnSpc>
                <a:spcPct val="100000"/>
              </a:lnSpc>
              <a:spcBef>
                <a:spcPts val="1600"/>
              </a:spcBef>
              <a:spcAft>
                <a:spcPts val="0"/>
              </a:spcAft>
              <a:buClr>
                <a:schemeClr val="dk1"/>
              </a:buClr>
              <a:buSzPct val="57894"/>
              <a:buFont typeface="Arial"/>
              <a:buNone/>
            </a:pPr>
            <a:r>
              <a:rPr lang="en-GB" sz="1900"/>
              <a:t>5. Show all lines from the </a:t>
            </a:r>
            <a:r>
              <a:rPr b="1" lang="en-GB" sz="1900"/>
              <a:t>/etc/group</a:t>
            </a:r>
            <a:r>
              <a:rPr lang="en-GB" sz="1900"/>
              <a:t> file that start with a sequence of "</a:t>
            </a:r>
            <a:r>
              <a:rPr i="1" lang="en-GB" sz="1900"/>
              <a:t>daemon</a:t>
            </a:r>
            <a:r>
              <a:rPr lang="en-GB" sz="1900"/>
              <a:t>" characters;</a:t>
            </a:r>
            <a:endParaRPr sz="1900"/>
          </a:p>
          <a:p>
            <a:pPr indent="0" lvl="0" marL="0" rtl="0" algn="l">
              <a:lnSpc>
                <a:spcPct val="100000"/>
              </a:lnSpc>
              <a:spcBef>
                <a:spcPts val="1600"/>
              </a:spcBef>
              <a:spcAft>
                <a:spcPts val="0"/>
              </a:spcAft>
              <a:buClr>
                <a:schemeClr val="dk1"/>
              </a:buClr>
              <a:buSzPct val="57894"/>
              <a:buFont typeface="Arial"/>
              <a:buNone/>
            </a:pPr>
            <a:r>
              <a:rPr lang="en-GB" sz="1900"/>
              <a:t>6. Show all lines from the same file that do not contain it;</a:t>
            </a:r>
            <a:endParaRPr sz="1900"/>
          </a:p>
          <a:p>
            <a:pPr indent="0" lvl="0" marL="0" rtl="0" algn="l">
              <a:lnSpc>
                <a:spcPct val="100000"/>
              </a:lnSpc>
              <a:spcBef>
                <a:spcPts val="1600"/>
              </a:spcBef>
              <a:spcAft>
                <a:spcPts val="0"/>
              </a:spcAft>
              <a:buClr>
                <a:schemeClr val="dk1"/>
              </a:buClr>
              <a:buSzPct val="57894"/>
              <a:buFont typeface="Arial"/>
              <a:buNone/>
            </a:pPr>
            <a:r>
              <a:rPr lang="en-GB" sz="1900"/>
              <a:t>7. How many </a:t>
            </a:r>
            <a:r>
              <a:rPr b="1" lang="en-GB" sz="1900"/>
              <a:t>README</a:t>
            </a:r>
            <a:r>
              <a:rPr lang="en-GB" sz="1900"/>
              <a:t> files do these subdirectories contain, not including </a:t>
            </a:r>
            <a:r>
              <a:rPr b="1" lang="en-GB" sz="1900"/>
              <a:t>README</a:t>
            </a:r>
            <a:r>
              <a:rPr lang="en-GB" sz="1900"/>
              <a:t>.</a:t>
            </a:r>
            <a:r>
              <a:rPr i="1" lang="en-GB" sz="1900"/>
              <a:t>a_string</a:t>
            </a:r>
            <a:r>
              <a:rPr lang="en-GB" sz="1900"/>
              <a:t> files;</a:t>
            </a:r>
            <a:endParaRPr sz="1900"/>
          </a:p>
          <a:p>
            <a:pPr indent="0" lvl="0" marL="0" rtl="0" algn="l">
              <a:lnSpc>
                <a:spcPct val="100000"/>
              </a:lnSpc>
              <a:spcBef>
                <a:spcPts val="1600"/>
              </a:spcBef>
              <a:spcAft>
                <a:spcPts val="1600"/>
              </a:spcAft>
              <a:buClr>
                <a:schemeClr val="dk1"/>
              </a:buClr>
              <a:buSzPct val="57894"/>
              <a:buNone/>
            </a:pPr>
            <a:r>
              <a:rPr lang="en-GB" sz="1900"/>
              <a:t>8. Using </a:t>
            </a:r>
            <a:r>
              <a:rPr b="1" lang="en-GB" sz="1900"/>
              <a:t>grep|awk|sed|find</a:t>
            </a:r>
            <a:r>
              <a:rPr lang="en-GB" sz="1900"/>
              <a:t> show a list of files (excluding directories) in your home directory that changed less than 10 hours ago;</a:t>
            </a:r>
            <a:endParaRPr sz="1900"/>
          </a:p>
        </p:txBody>
      </p:sp>
      <p:sp>
        <p:nvSpPr>
          <p:cNvPr id="781" name="Google Shape;781;p113"/>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782" name="Google Shape;782;p113"/>
          <p:cNvPicPr preferRelativeResize="0"/>
          <p:nvPr/>
        </p:nvPicPr>
        <p:blipFill rotWithShape="1">
          <a:blip r:embed="rId3">
            <a:alphaModFix/>
          </a:blip>
          <a:srcRect b="0" l="2066" r="0" t="0"/>
          <a:stretch/>
        </p:blipFill>
        <p:spPr>
          <a:xfrm>
            <a:off x="7315200" y="224175"/>
            <a:ext cx="2709075" cy="160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9"/>
          <p:cNvSpPr txBox="1"/>
          <p:nvPr>
            <p:ph type="title"/>
          </p:nvPr>
        </p:nvSpPr>
        <p:spPr>
          <a:xfrm>
            <a:off x="685800" y="67195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Jira automation</a:t>
            </a:r>
            <a:endParaRPr/>
          </a:p>
        </p:txBody>
      </p:sp>
      <p:pic>
        <p:nvPicPr>
          <p:cNvPr id="361" name="Google Shape;361;p69"/>
          <p:cNvPicPr preferRelativeResize="0"/>
          <p:nvPr/>
        </p:nvPicPr>
        <p:blipFill>
          <a:blip r:embed="rId3">
            <a:alphaModFix/>
          </a:blip>
          <a:stretch>
            <a:fillRect/>
          </a:stretch>
        </p:blipFill>
        <p:spPr>
          <a:xfrm>
            <a:off x="152400" y="1510151"/>
            <a:ext cx="8796839" cy="51954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6" name="Shape 786"/>
        <p:cNvGrpSpPr/>
        <p:nvPr/>
      </p:nvGrpSpPr>
      <p:grpSpPr>
        <a:xfrm>
          <a:off x="0" y="0"/>
          <a:ext cx="0" cy="0"/>
          <a:chOff x="0" y="0"/>
          <a:chExt cx="0" cy="0"/>
        </a:xfrm>
      </p:grpSpPr>
      <p:sp>
        <p:nvSpPr>
          <p:cNvPr id="787" name="Google Shape;787;p11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788" name="Google Shape;788;p114"/>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sp>
        <p:nvSpPr>
          <p:cNvPr id="789" name="Google Shape;789;p114"/>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1600"/>
              </a:spcAft>
              <a:buClr>
                <a:schemeClr val="dk1"/>
              </a:buClr>
              <a:buSzPts val="1100"/>
              <a:buNone/>
            </a:pPr>
            <a:r>
              <a:rPr lang="en-GB" sz="1900"/>
              <a:t>1. All forms of your surname</a:t>
            </a:r>
            <a:endParaRPr sz="1900"/>
          </a:p>
        </p:txBody>
      </p:sp>
      <p:pic>
        <p:nvPicPr>
          <p:cNvPr id="790" name="Google Shape;790;p114"/>
          <p:cNvPicPr preferRelativeResize="0"/>
          <p:nvPr/>
        </p:nvPicPr>
        <p:blipFill>
          <a:blip r:embed="rId3">
            <a:alphaModFix/>
          </a:blip>
          <a:stretch>
            <a:fillRect/>
          </a:stretch>
        </p:blipFill>
        <p:spPr>
          <a:xfrm>
            <a:off x="685788" y="2684075"/>
            <a:ext cx="7191375" cy="3143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4" name="Shape 794"/>
        <p:cNvGrpSpPr/>
        <p:nvPr/>
      </p:nvGrpSpPr>
      <p:grpSpPr>
        <a:xfrm>
          <a:off x="0" y="0"/>
          <a:ext cx="0" cy="0"/>
          <a:chOff x="0" y="0"/>
          <a:chExt cx="0" cy="0"/>
        </a:xfrm>
      </p:grpSpPr>
      <p:sp>
        <p:nvSpPr>
          <p:cNvPr id="795" name="Google Shape;795;p115"/>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796" name="Google Shape;796;p115"/>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100"/>
              <a:buNone/>
            </a:pPr>
            <a:r>
              <a:rPr lang="en-GB" sz="1900"/>
              <a:t>2. All forms of your name</a:t>
            </a:r>
            <a:endParaRPr sz="1900"/>
          </a:p>
          <a:p>
            <a:pPr indent="0" lvl="0" marL="0" rtl="0" algn="l">
              <a:lnSpc>
                <a:spcPct val="100000"/>
              </a:lnSpc>
              <a:spcBef>
                <a:spcPts val="1600"/>
              </a:spcBef>
              <a:spcAft>
                <a:spcPts val="1600"/>
              </a:spcAft>
              <a:buClr>
                <a:schemeClr val="dk1"/>
              </a:buClr>
              <a:buSzPts val="1100"/>
              <a:buNone/>
            </a:pPr>
            <a:r>
              <a:t/>
            </a:r>
            <a:endParaRPr sz="1900"/>
          </a:p>
        </p:txBody>
      </p:sp>
      <p:sp>
        <p:nvSpPr>
          <p:cNvPr id="797" name="Google Shape;797;p115"/>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798" name="Google Shape;798;p115"/>
          <p:cNvPicPr preferRelativeResize="0"/>
          <p:nvPr/>
        </p:nvPicPr>
        <p:blipFill>
          <a:blip r:embed="rId3">
            <a:alphaModFix/>
          </a:blip>
          <a:stretch>
            <a:fillRect/>
          </a:stretch>
        </p:blipFill>
        <p:spPr>
          <a:xfrm>
            <a:off x="685800" y="2684388"/>
            <a:ext cx="7124700" cy="3057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1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804" name="Google Shape;804;p116"/>
          <p:cNvSpPr txBox="1"/>
          <p:nvPr>
            <p:ph idx="1" type="body"/>
          </p:nvPr>
        </p:nvSpPr>
        <p:spPr>
          <a:xfrm>
            <a:off x="685800" y="1481425"/>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100"/>
              <a:buNone/>
            </a:pPr>
            <a:r>
              <a:rPr lang="en-GB" sz="1900"/>
              <a:t>3. All telephone codes of regional centers and other large cities of the part of Ukraine where your parents live</a:t>
            </a:r>
            <a:endParaRPr sz="1900"/>
          </a:p>
          <a:p>
            <a:pPr indent="0" lvl="0" marL="0" rtl="0" algn="l">
              <a:lnSpc>
                <a:spcPct val="100000"/>
              </a:lnSpc>
              <a:spcBef>
                <a:spcPts val="1600"/>
              </a:spcBef>
              <a:spcAft>
                <a:spcPts val="0"/>
              </a:spcAft>
              <a:buClr>
                <a:schemeClr val="dk1"/>
              </a:buClr>
              <a:buSzPts val="1100"/>
              <a:buNone/>
            </a:pPr>
            <a:r>
              <a:t/>
            </a:r>
            <a:endParaRPr sz="1700" u="sng">
              <a:highlight>
                <a:schemeClr val="lt1"/>
              </a:highlight>
            </a:endParaRPr>
          </a:p>
          <a:p>
            <a:pPr indent="0" lvl="0" marL="0" rtl="0" algn="l">
              <a:lnSpc>
                <a:spcPct val="100000"/>
              </a:lnSpc>
              <a:spcBef>
                <a:spcPts val="1600"/>
              </a:spcBef>
              <a:spcAft>
                <a:spcPts val="1600"/>
              </a:spcAft>
              <a:buClr>
                <a:schemeClr val="dk1"/>
              </a:buClr>
              <a:buSzPts val="1100"/>
              <a:buNone/>
            </a:pPr>
            <a:r>
              <a:t/>
            </a:r>
            <a:endParaRPr sz="1900"/>
          </a:p>
        </p:txBody>
      </p:sp>
      <p:sp>
        <p:nvSpPr>
          <p:cNvPr id="805" name="Google Shape;805;p116"/>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06" name="Google Shape;806;p116"/>
          <p:cNvPicPr preferRelativeResize="0"/>
          <p:nvPr/>
        </p:nvPicPr>
        <p:blipFill>
          <a:blip r:embed="rId3">
            <a:alphaModFix/>
          </a:blip>
          <a:stretch>
            <a:fillRect/>
          </a:stretch>
        </p:blipFill>
        <p:spPr>
          <a:xfrm>
            <a:off x="685800" y="2841588"/>
            <a:ext cx="7029450" cy="3114675"/>
          </a:xfrm>
          <a:prstGeom prst="rect">
            <a:avLst/>
          </a:prstGeom>
          <a:noFill/>
          <a:ln>
            <a:noFill/>
          </a:ln>
        </p:spPr>
      </p:pic>
      <p:sp>
        <p:nvSpPr>
          <p:cNvPr id="807" name="Google Shape;807;p116"/>
          <p:cNvSpPr txBox="1"/>
          <p:nvPr/>
        </p:nvSpPr>
        <p:spPr>
          <a:xfrm>
            <a:off x="8496675" y="2499300"/>
            <a:ext cx="3571800" cy="28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450" u="sng">
                <a:solidFill>
                  <a:schemeClr val="hlink"/>
                </a:solidFill>
                <a:highlight>
                  <a:schemeClr val="lt1"/>
                </a:highlight>
                <a:latin typeface="Open Sans"/>
                <a:ea typeface="Open Sans"/>
                <a:cs typeface="Open Sans"/>
                <a:sym typeface="Open Sans"/>
                <a:hlinkClick r:id="rId4"/>
              </a:rPr>
              <a:t>Source</a:t>
            </a:r>
            <a:endParaRPr sz="1450">
              <a:solidFill>
                <a:schemeClr val="dk1"/>
              </a:solidFill>
              <a:highlight>
                <a:schemeClr val="lt1"/>
              </a:highlight>
              <a:latin typeface="Open Sans"/>
              <a:ea typeface="Open Sans"/>
              <a:cs typeface="Open Sans"/>
              <a:sym typeface="Open Sans"/>
            </a:endParaRPr>
          </a:p>
          <a:p>
            <a:pPr indent="0" lvl="0" marL="0" rtl="0" algn="l">
              <a:lnSpc>
                <a:spcPct val="135714"/>
              </a:lnSpc>
              <a:spcBef>
                <a:spcPts val="0"/>
              </a:spcBef>
              <a:spcAft>
                <a:spcPts val="0"/>
              </a:spcAft>
              <a:buNone/>
            </a:pPr>
            <a:r>
              <a:rPr lang="en-GB" sz="1450">
                <a:solidFill>
                  <a:schemeClr val="dk1"/>
                </a:solidFill>
                <a:highlight>
                  <a:schemeClr val="lt1"/>
                </a:highlight>
                <a:latin typeface="Open Sans"/>
                <a:ea typeface="Open Sans"/>
                <a:cs typeface="Open Sans"/>
                <a:sym typeface="Open Sans"/>
              </a:rPr>
              <a:t>Chernivtsi</a:t>
            </a:r>
            <a:r>
              <a:rPr lang="en-GB" sz="1450">
                <a:solidFill>
                  <a:schemeClr val="dk1"/>
                </a:solidFill>
                <a:highlight>
                  <a:schemeClr val="lt1"/>
                </a:highlight>
                <a:latin typeface="Open Sans"/>
                <a:ea typeface="Open Sans"/>
                <a:cs typeface="Open Sans"/>
                <a:sym typeface="Open Sans"/>
              </a:rPr>
              <a:t>			0372, 03722</a:t>
            </a:r>
            <a:endParaRPr sz="1450">
              <a:solidFill>
                <a:schemeClr val="dk1"/>
              </a:solidFill>
              <a:highlight>
                <a:schemeClr val="lt1"/>
              </a:highlight>
              <a:latin typeface="Open Sans"/>
              <a:ea typeface="Open Sans"/>
              <a:cs typeface="Open Sans"/>
              <a:sym typeface="Open Sans"/>
            </a:endParaRPr>
          </a:p>
          <a:p>
            <a:pPr indent="0" lvl="0" marL="0" rtl="0" algn="l">
              <a:lnSpc>
                <a:spcPct val="135714"/>
              </a:lnSpc>
              <a:spcBef>
                <a:spcPts val="0"/>
              </a:spcBef>
              <a:spcAft>
                <a:spcPts val="0"/>
              </a:spcAft>
              <a:buNone/>
            </a:pPr>
            <a:r>
              <a:rPr lang="en-GB" sz="1450">
                <a:solidFill>
                  <a:schemeClr val="dk1"/>
                </a:solidFill>
                <a:highlight>
                  <a:schemeClr val="lt1"/>
                </a:highlight>
                <a:latin typeface="Open Sans"/>
                <a:ea typeface="Open Sans"/>
                <a:cs typeface="Open Sans"/>
                <a:sym typeface="Open Sans"/>
              </a:rPr>
              <a:t>Khmelnytskyi</a:t>
            </a:r>
            <a:r>
              <a:rPr lang="en-GB" sz="1450">
                <a:solidFill>
                  <a:schemeClr val="dk1"/>
                </a:solidFill>
                <a:highlight>
                  <a:schemeClr val="lt1"/>
                </a:highlight>
                <a:latin typeface="Open Sans"/>
                <a:ea typeface="Open Sans"/>
                <a:cs typeface="Open Sans"/>
                <a:sym typeface="Open Sans"/>
              </a:rPr>
              <a:t>		0382, 03822</a:t>
            </a:r>
            <a:endParaRPr sz="1450">
              <a:solidFill>
                <a:schemeClr val="dk1"/>
              </a:solidFill>
              <a:highlight>
                <a:schemeClr val="lt1"/>
              </a:highlight>
              <a:latin typeface="Open Sans"/>
              <a:ea typeface="Open Sans"/>
              <a:cs typeface="Open Sans"/>
              <a:sym typeface="Open Sans"/>
            </a:endParaRPr>
          </a:p>
          <a:p>
            <a:pPr indent="0" lvl="0" marL="0" rtl="0" algn="l">
              <a:lnSpc>
                <a:spcPct val="135714"/>
              </a:lnSpc>
              <a:spcBef>
                <a:spcPts val="0"/>
              </a:spcBef>
              <a:spcAft>
                <a:spcPts val="0"/>
              </a:spcAft>
              <a:buNone/>
            </a:pPr>
            <a:r>
              <a:rPr lang="en-GB" sz="1450">
                <a:solidFill>
                  <a:schemeClr val="dk1"/>
                </a:solidFill>
                <a:highlight>
                  <a:schemeClr val="lt1"/>
                </a:highlight>
                <a:latin typeface="Open Sans"/>
                <a:ea typeface="Open Sans"/>
                <a:cs typeface="Open Sans"/>
                <a:sym typeface="Open Sans"/>
              </a:rPr>
              <a:t>Rivne</a:t>
            </a:r>
            <a:r>
              <a:rPr lang="en-GB" sz="1450">
                <a:solidFill>
                  <a:schemeClr val="dk1"/>
                </a:solidFill>
                <a:highlight>
                  <a:schemeClr val="lt1"/>
                </a:highlight>
                <a:latin typeface="Open Sans"/>
                <a:ea typeface="Open Sans"/>
                <a:cs typeface="Open Sans"/>
                <a:sym typeface="Open Sans"/>
              </a:rPr>
              <a:t>			0362, 03622</a:t>
            </a:r>
            <a:endParaRPr sz="1450">
              <a:solidFill>
                <a:schemeClr val="dk1"/>
              </a:solidFill>
              <a:highlight>
                <a:schemeClr val="lt1"/>
              </a:highlight>
              <a:latin typeface="Open Sans"/>
              <a:ea typeface="Open Sans"/>
              <a:cs typeface="Open Sans"/>
              <a:sym typeface="Open Sans"/>
            </a:endParaRPr>
          </a:p>
          <a:p>
            <a:pPr indent="0" lvl="0" marL="0" rtl="0" algn="l">
              <a:lnSpc>
                <a:spcPct val="135714"/>
              </a:lnSpc>
              <a:spcBef>
                <a:spcPts val="0"/>
              </a:spcBef>
              <a:spcAft>
                <a:spcPts val="0"/>
              </a:spcAft>
              <a:buNone/>
            </a:pPr>
            <a:r>
              <a:rPr lang="en-GB" sz="1450">
                <a:solidFill>
                  <a:schemeClr val="dk1"/>
                </a:solidFill>
                <a:highlight>
                  <a:schemeClr val="lt1"/>
                </a:highlight>
                <a:latin typeface="Open Sans"/>
                <a:ea typeface="Open Sans"/>
                <a:cs typeface="Open Sans"/>
                <a:sym typeface="Open Sans"/>
              </a:rPr>
              <a:t>Lutsk</a:t>
            </a:r>
            <a:r>
              <a:rPr lang="en-GB" sz="1450">
                <a:solidFill>
                  <a:schemeClr val="dk1"/>
                </a:solidFill>
                <a:highlight>
                  <a:schemeClr val="lt1"/>
                </a:highlight>
                <a:latin typeface="Open Sans"/>
                <a:ea typeface="Open Sans"/>
                <a:cs typeface="Open Sans"/>
                <a:sym typeface="Open Sans"/>
              </a:rPr>
              <a:t>			03322</a:t>
            </a:r>
            <a:endParaRPr sz="1450">
              <a:solidFill>
                <a:schemeClr val="dk1"/>
              </a:solidFill>
              <a:highlight>
                <a:schemeClr val="lt1"/>
              </a:highlight>
              <a:latin typeface="Open Sans"/>
              <a:ea typeface="Open Sans"/>
              <a:cs typeface="Open Sans"/>
              <a:sym typeface="Open Sans"/>
            </a:endParaRPr>
          </a:p>
          <a:p>
            <a:pPr indent="0" lvl="0" marL="0" rtl="0" algn="l">
              <a:lnSpc>
                <a:spcPct val="135714"/>
              </a:lnSpc>
              <a:spcBef>
                <a:spcPts val="0"/>
              </a:spcBef>
              <a:spcAft>
                <a:spcPts val="0"/>
              </a:spcAft>
              <a:buNone/>
            </a:pPr>
            <a:r>
              <a:rPr lang="en-GB" sz="1450">
                <a:solidFill>
                  <a:schemeClr val="dk1"/>
                </a:solidFill>
                <a:highlight>
                  <a:schemeClr val="lt1"/>
                </a:highlight>
                <a:latin typeface="Open Sans"/>
                <a:ea typeface="Open Sans"/>
                <a:cs typeface="Open Sans"/>
                <a:sym typeface="Open Sans"/>
              </a:rPr>
              <a:t>Lviv</a:t>
            </a:r>
            <a:r>
              <a:rPr lang="en-GB" sz="1450">
                <a:solidFill>
                  <a:schemeClr val="dk1"/>
                </a:solidFill>
                <a:highlight>
                  <a:schemeClr val="lt1"/>
                </a:highlight>
                <a:latin typeface="Open Sans"/>
                <a:ea typeface="Open Sans"/>
                <a:cs typeface="Open Sans"/>
                <a:sym typeface="Open Sans"/>
              </a:rPr>
              <a:t>				0322</a:t>
            </a:r>
            <a:endParaRPr sz="1450">
              <a:solidFill>
                <a:schemeClr val="dk1"/>
              </a:solidFill>
              <a:highlight>
                <a:schemeClr val="lt1"/>
              </a:highlight>
              <a:latin typeface="Open Sans"/>
              <a:ea typeface="Open Sans"/>
              <a:cs typeface="Open Sans"/>
              <a:sym typeface="Open Sans"/>
            </a:endParaRPr>
          </a:p>
          <a:p>
            <a:pPr indent="0" lvl="0" marL="0" rtl="0" algn="l">
              <a:lnSpc>
                <a:spcPct val="135714"/>
              </a:lnSpc>
              <a:spcBef>
                <a:spcPts val="0"/>
              </a:spcBef>
              <a:spcAft>
                <a:spcPts val="0"/>
              </a:spcAft>
              <a:buNone/>
            </a:pPr>
            <a:r>
              <a:rPr lang="en-GB" sz="1450">
                <a:solidFill>
                  <a:schemeClr val="dk1"/>
                </a:solidFill>
                <a:highlight>
                  <a:schemeClr val="lt1"/>
                </a:highlight>
                <a:latin typeface="Open Sans"/>
                <a:ea typeface="Open Sans"/>
                <a:cs typeface="Open Sans"/>
                <a:sym typeface="Open Sans"/>
              </a:rPr>
              <a:t>Ternopil</a:t>
            </a:r>
            <a:r>
              <a:rPr lang="en-GB" sz="1450">
                <a:solidFill>
                  <a:schemeClr val="dk1"/>
                </a:solidFill>
                <a:highlight>
                  <a:schemeClr val="lt1"/>
                </a:highlight>
                <a:latin typeface="Open Sans"/>
                <a:ea typeface="Open Sans"/>
                <a:cs typeface="Open Sans"/>
                <a:sym typeface="Open Sans"/>
              </a:rPr>
              <a:t>			0352</a:t>
            </a:r>
            <a:endParaRPr sz="1450">
              <a:solidFill>
                <a:schemeClr val="dk1"/>
              </a:solidFill>
              <a:highlight>
                <a:schemeClr val="lt1"/>
              </a:highlight>
              <a:latin typeface="Open Sans"/>
              <a:ea typeface="Open Sans"/>
              <a:cs typeface="Open Sans"/>
              <a:sym typeface="Open Sans"/>
            </a:endParaRPr>
          </a:p>
          <a:p>
            <a:pPr indent="0" lvl="0" marL="0" rtl="0" algn="l">
              <a:lnSpc>
                <a:spcPct val="135714"/>
              </a:lnSpc>
              <a:spcBef>
                <a:spcPts val="0"/>
              </a:spcBef>
              <a:spcAft>
                <a:spcPts val="0"/>
              </a:spcAft>
              <a:buNone/>
            </a:pPr>
            <a:r>
              <a:rPr lang="en-GB" sz="1450">
                <a:solidFill>
                  <a:schemeClr val="dk1"/>
                </a:solidFill>
                <a:highlight>
                  <a:schemeClr val="lt1"/>
                </a:highlight>
                <a:latin typeface="Open Sans"/>
                <a:ea typeface="Open Sans"/>
                <a:cs typeface="Open Sans"/>
                <a:sym typeface="Open Sans"/>
              </a:rPr>
              <a:t>Ivano-Frankivsk	</a:t>
            </a:r>
            <a:r>
              <a:rPr lang="en-GB" sz="1450">
                <a:solidFill>
                  <a:schemeClr val="dk1"/>
                </a:solidFill>
                <a:highlight>
                  <a:schemeClr val="lt1"/>
                </a:highlight>
                <a:latin typeface="Open Sans"/>
                <a:ea typeface="Open Sans"/>
                <a:cs typeface="Open Sans"/>
                <a:sym typeface="Open Sans"/>
              </a:rPr>
              <a:t>	0342, 03422</a:t>
            </a:r>
            <a:endParaRPr sz="1450">
              <a:solidFill>
                <a:schemeClr val="dk1"/>
              </a:solidFill>
              <a:highlight>
                <a:schemeClr val="lt1"/>
              </a:highlight>
              <a:latin typeface="Open Sans"/>
              <a:ea typeface="Open Sans"/>
              <a:cs typeface="Open Sans"/>
              <a:sym typeface="Open Sans"/>
            </a:endParaRPr>
          </a:p>
          <a:p>
            <a:pPr indent="0" lvl="0" marL="0" rtl="0" algn="l">
              <a:lnSpc>
                <a:spcPct val="135714"/>
              </a:lnSpc>
              <a:spcBef>
                <a:spcPts val="0"/>
              </a:spcBef>
              <a:spcAft>
                <a:spcPts val="0"/>
              </a:spcAft>
              <a:buNone/>
            </a:pPr>
            <a:r>
              <a:rPr lang="en-GB" sz="1450">
                <a:solidFill>
                  <a:schemeClr val="dk1"/>
                </a:solidFill>
                <a:highlight>
                  <a:schemeClr val="lt1"/>
                </a:highlight>
                <a:latin typeface="Open Sans"/>
                <a:ea typeface="Open Sans"/>
                <a:cs typeface="Open Sans"/>
                <a:sym typeface="Open Sans"/>
              </a:rPr>
              <a:t>Uzhhorod</a:t>
            </a:r>
            <a:r>
              <a:rPr lang="en-GB" sz="1450">
                <a:solidFill>
                  <a:schemeClr val="dk1"/>
                </a:solidFill>
                <a:highlight>
                  <a:schemeClr val="lt1"/>
                </a:highlight>
                <a:latin typeface="Open Sans"/>
                <a:ea typeface="Open Sans"/>
                <a:cs typeface="Open Sans"/>
                <a:sym typeface="Open Sans"/>
              </a:rPr>
              <a:t>			0312, 03122</a:t>
            </a:r>
            <a:endParaRPr sz="1450">
              <a:solidFill>
                <a:schemeClr val="dk1"/>
              </a:solidFill>
              <a:highlight>
                <a:schemeClr val="lt1"/>
              </a:highlight>
              <a:latin typeface="Open Sans"/>
              <a:ea typeface="Open Sans"/>
              <a:cs typeface="Open Sans"/>
              <a:sym typeface="Open Sans"/>
            </a:endParaRPr>
          </a:p>
        </p:txBody>
      </p:sp>
      <p:pic>
        <p:nvPicPr>
          <p:cNvPr id="808" name="Google Shape;808;p116"/>
          <p:cNvPicPr preferRelativeResize="0"/>
          <p:nvPr/>
        </p:nvPicPr>
        <p:blipFill>
          <a:blip r:embed="rId5">
            <a:alphaModFix/>
          </a:blip>
          <a:stretch>
            <a:fillRect/>
          </a:stretch>
        </p:blipFill>
        <p:spPr>
          <a:xfrm>
            <a:off x="246175" y="2191475"/>
            <a:ext cx="11887200" cy="30781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2" name="Shape 812"/>
        <p:cNvGrpSpPr/>
        <p:nvPr/>
      </p:nvGrpSpPr>
      <p:grpSpPr>
        <a:xfrm>
          <a:off x="0" y="0"/>
          <a:ext cx="0" cy="0"/>
          <a:chOff x="0" y="0"/>
          <a:chExt cx="0" cy="0"/>
        </a:xfrm>
      </p:grpSpPr>
      <p:sp>
        <p:nvSpPr>
          <p:cNvPr id="813" name="Google Shape;813;p11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814" name="Google Shape;814;p117"/>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100"/>
              <a:buNone/>
            </a:pPr>
            <a:r>
              <a:rPr lang="en-GB" sz="1900"/>
              <a:t>4. Show on the screen a list of all users of the system in which </a:t>
            </a:r>
            <a:r>
              <a:rPr b="1" lang="en-GB" sz="1900"/>
              <a:t>bash</a:t>
            </a:r>
            <a:r>
              <a:rPr lang="en-GB" sz="1900"/>
              <a:t> is a regular shell</a:t>
            </a:r>
            <a:endParaRPr sz="1900"/>
          </a:p>
          <a:p>
            <a:pPr indent="0" lvl="0" marL="0" rtl="0" algn="l">
              <a:lnSpc>
                <a:spcPct val="100000"/>
              </a:lnSpc>
              <a:spcBef>
                <a:spcPts val="1600"/>
              </a:spcBef>
              <a:spcAft>
                <a:spcPts val="1600"/>
              </a:spcAft>
              <a:buClr>
                <a:schemeClr val="dk1"/>
              </a:buClr>
              <a:buSzPts val="1100"/>
              <a:buNone/>
            </a:pPr>
            <a:r>
              <a:t/>
            </a:r>
            <a:endParaRPr sz="1900"/>
          </a:p>
        </p:txBody>
      </p:sp>
      <p:sp>
        <p:nvSpPr>
          <p:cNvPr id="815" name="Google Shape;815;p117"/>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16" name="Google Shape;816;p117"/>
          <p:cNvPicPr preferRelativeResize="0"/>
          <p:nvPr/>
        </p:nvPicPr>
        <p:blipFill>
          <a:blip r:embed="rId3">
            <a:alphaModFix/>
          </a:blip>
          <a:stretch>
            <a:fillRect/>
          </a:stretch>
        </p:blipFill>
        <p:spPr>
          <a:xfrm>
            <a:off x="685800" y="2442613"/>
            <a:ext cx="9753600" cy="2619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0" name="Shape 820"/>
        <p:cNvGrpSpPr/>
        <p:nvPr/>
      </p:nvGrpSpPr>
      <p:grpSpPr>
        <a:xfrm>
          <a:off x="0" y="0"/>
          <a:ext cx="0" cy="0"/>
          <a:chOff x="0" y="0"/>
          <a:chExt cx="0" cy="0"/>
        </a:xfrm>
      </p:grpSpPr>
      <p:sp>
        <p:nvSpPr>
          <p:cNvPr id="821" name="Google Shape;821;p118"/>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822" name="Google Shape;822;p118"/>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100"/>
              <a:buNone/>
            </a:pPr>
            <a:r>
              <a:rPr lang="en-GB" sz="1900"/>
              <a:t>5. Show all lines from the </a:t>
            </a:r>
            <a:r>
              <a:rPr b="1" lang="en-GB" sz="1900"/>
              <a:t>/etc/group</a:t>
            </a:r>
            <a:r>
              <a:rPr lang="en-GB" sz="1900"/>
              <a:t> file that start with a sequence of "</a:t>
            </a:r>
            <a:r>
              <a:rPr i="1" lang="en-GB" sz="1900"/>
              <a:t>daemon</a:t>
            </a:r>
            <a:r>
              <a:rPr lang="en-GB" sz="1900"/>
              <a:t>" characters</a:t>
            </a:r>
            <a:endParaRPr sz="1900"/>
          </a:p>
          <a:p>
            <a:pPr indent="0" lvl="0" marL="0" rtl="0" algn="l">
              <a:lnSpc>
                <a:spcPct val="100000"/>
              </a:lnSpc>
              <a:spcBef>
                <a:spcPts val="1600"/>
              </a:spcBef>
              <a:spcAft>
                <a:spcPts val="1600"/>
              </a:spcAft>
              <a:buClr>
                <a:schemeClr val="dk1"/>
              </a:buClr>
              <a:buSzPts val="1100"/>
              <a:buNone/>
            </a:pPr>
            <a:r>
              <a:t/>
            </a:r>
            <a:endParaRPr sz="1900"/>
          </a:p>
        </p:txBody>
      </p:sp>
      <p:sp>
        <p:nvSpPr>
          <p:cNvPr id="823" name="Google Shape;823;p118"/>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24" name="Google Shape;824;p118"/>
          <p:cNvPicPr preferRelativeResize="0"/>
          <p:nvPr/>
        </p:nvPicPr>
        <p:blipFill>
          <a:blip r:embed="rId3">
            <a:alphaModFix/>
          </a:blip>
          <a:stretch>
            <a:fillRect/>
          </a:stretch>
        </p:blipFill>
        <p:spPr>
          <a:xfrm>
            <a:off x="685800" y="2576500"/>
            <a:ext cx="9353550" cy="1704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8" name="Shape 828"/>
        <p:cNvGrpSpPr/>
        <p:nvPr/>
      </p:nvGrpSpPr>
      <p:grpSpPr>
        <a:xfrm>
          <a:off x="0" y="0"/>
          <a:ext cx="0" cy="0"/>
          <a:chOff x="0" y="0"/>
          <a:chExt cx="0" cy="0"/>
        </a:xfrm>
      </p:grpSpPr>
      <p:sp>
        <p:nvSpPr>
          <p:cNvPr id="829" name="Google Shape;829;p11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830" name="Google Shape;830;p119"/>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100"/>
              <a:buNone/>
            </a:pPr>
            <a:r>
              <a:rPr lang="en-GB" sz="1900"/>
              <a:t>6. Show all lines from the same file that do not contain it</a:t>
            </a:r>
            <a:endParaRPr sz="1900"/>
          </a:p>
          <a:p>
            <a:pPr indent="0" lvl="0" marL="0" rtl="0" algn="l">
              <a:lnSpc>
                <a:spcPct val="100000"/>
              </a:lnSpc>
              <a:spcBef>
                <a:spcPts val="1600"/>
              </a:spcBef>
              <a:spcAft>
                <a:spcPts val="0"/>
              </a:spcAft>
              <a:buClr>
                <a:schemeClr val="dk1"/>
              </a:buClr>
              <a:buSzPts val="1100"/>
              <a:buNone/>
            </a:pPr>
            <a:r>
              <a:t/>
            </a:r>
            <a:endParaRPr sz="1900"/>
          </a:p>
          <a:p>
            <a:pPr indent="0" lvl="0" marL="0" rtl="0" algn="l">
              <a:lnSpc>
                <a:spcPct val="100000"/>
              </a:lnSpc>
              <a:spcBef>
                <a:spcPts val="1600"/>
              </a:spcBef>
              <a:spcAft>
                <a:spcPts val="0"/>
              </a:spcAft>
              <a:buClr>
                <a:schemeClr val="dk1"/>
              </a:buClr>
              <a:buSzPts val="1100"/>
              <a:buNone/>
            </a:pPr>
            <a:r>
              <a:t/>
            </a:r>
            <a:endParaRPr sz="1900"/>
          </a:p>
          <a:p>
            <a:pPr indent="0" lvl="0" marL="0" rtl="0" algn="l">
              <a:lnSpc>
                <a:spcPct val="100000"/>
              </a:lnSpc>
              <a:spcBef>
                <a:spcPts val="1600"/>
              </a:spcBef>
              <a:spcAft>
                <a:spcPts val="0"/>
              </a:spcAft>
              <a:buClr>
                <a:schemeClr val="dk1"/>
              </a:buClr>
              <a:buSzPts val="1100"/>
              <a:buNone/>
            </a:pPr>
            <a:r>
              <a:t/>
            </a:r>
            <a:endParaRPr sz="1900"/>
          </a:p>
          <a:p>
            <a:pPr indent="0" lvl="0" marL="0" rtl="0" algn="l">
              <a:lnSpc>
                <a:spcPct val="100000"/>
              </a:lnSpc>
              <a:spcBef>
                <a:spcPts val="1600"/>
              </a:spcBef>
              <a:spcAft>
                <a:spcPts val="0"/>
              </a:spcAft>
              <a:buClr>
                <a:schemeClr val="dk1"/>
              </a:buClr>
              <a:buSzPts val="1100"/>
              <a:buNone/>
            </a:pPr>
            <a:r>
              <a:t/>
            </a:r>
            <a:endParaRPr sz="1900"/>
          </a:p>
          <a:p>
            <a:pPr indent="0" lvl="0" marL="0" rtl="0" algn="l">
              <a:lnSpc>
                <a:spcPct val="100000"/>
              </a:lnSpc>
              <a:spcBef>
                <a:spcPts val="1600"/>
              </a:spcBef>
              <a:spcAft>
                <a:spcPts val="0"/>
              </a:spcAft>
              <a:buClr>
                <a:schemeClr val="dk1"/>
              </a:buClr>
              <a:buSzPts val="1100"/>
              <a:buNone/>
            </a:pPr>
            <a:r>
              <a:t/>
            </a:r>
            <a:endParaRPr sz="1900"/>
          </a:p>
          <a:p>
            <a:pPr indent="0" lvl="0" marL="0" rtl="0" algn="l">
              <a:lnSpc>
                <a:spcPct val="100000"/>
              </a:lnSpc>
              <a:spcBef>
                <a:spcPts val="1600"/>
              </a:spcBef>
              <a:spcAft>
                <a:spcPts val="1600"/>
              </a:spcAft>
              <a:buClr>
                <a:schemeClr val="dk1"/>
              </a:buClr>
              <a:buSzPts val="1100"/>
              <a:buNone/>
            </a:pPr>
            <a:r>
              <a:rPr lang="en-GB" sz="1900"/>
              <a:t>…</a:t>
            </a:r>
            <a:endParaRPr sz="1900"/>
          </a:p>
        </p:txBody>
      </p:sp>
      <p:sp>
        <p:nvSpPr>
          <p:cNvPr id="831" name="Google Shape;831;p119"/>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32" name="Google Shape;832;p119"/>
          <p:cNvPicPr preferRelativeResize="0"/>
          <p:nvPr/>
        </p:nvPicPr>
        <p:blipFill>
          <a:blip r:embed="rId3">
            <a:alphaModFix/>
          </a:blip>
          <a:stretch>
            <a:fillRect/>
          </a:stretch>
        </p:blipFill>
        <p:spPr>
          <a:xfrm>
            <a:off x="685788" y="2446350"/>
            <a:ext cx="9020175" cy="1390650"/>
          </a:xfrm>
          <a:prstGeom prst="rect">
            <a:avLst/>
          </a:prstGeom>
          <a:noFill/>
          <a:ln>
            <a:noFill/>
          </a:ln>
        </p:spPr>
      </p:pic>
      <p:pic>
        <p:nvPicPr>
          <p:cNvPr id="833" name="Google Shape;833;p119"/>
          <p:cNvPicPr preferRelativeResize="0"/>
          <p:nvPr/>
        </p:nvPicPr>
        <p:blipFill>
          <a:blip r:embed="rId4">
            <a:alphaModFix/>
          </a:blip>
          <a:stretch>
            <a:fillRect/>
          </a:stretch>
        </p:blipFill>
        <p:spPr>
          <a:xfrm>
            <a:off x="704838" y="4222300"/>
            <a:ext cx="8982075" cy="1657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7" name="Shape 837"/>
        <p:cNvGrpSpPr/>
        <p:nvPr/>
      </p:nvGrpSpPr>
      <p:grpSpPr>
        <a:xfrm>
          <a:off x="0" y="0"/>
          <a:ext cx="0" cy="0"/>
          <a:chOff x="0" y="0"/>
          <a:chExt cx="0" cy="0"/>
        </a:xfrm>
      </p:grpSpPr>
      <p:sp>
        <p:nvSpPr>
          <p:cNvPr id="838" name="Google Shape;838;p120"/>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839" name="Google Shape;839;p120"/>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100"/>
              <a:buNone/>
            </a:pPr>
            <a:r>
              <a:rPr lang="en-GB" sz="1900"/>
              <a:t>7. How many </a:t>
            </a:r>
            <a:r>
              <a:rPr b="1" lang="en-GB" sz="1900"/>
              <a:t>README</a:t>
            </a:r>
            <a:r>
              <a:rPr lang="en-GB" sz="1900"/>
              <a:t> files do these subdirectories contain, not including </a:t>
            </a:r>
            <a:r>
              <a:rPr b="1" lang="en-GB" sz="1900"/>
              <a:t>README</a:t>
            </a:r>
            <a:r>
              <a:rPr lang="en-GB" sz="1900"/>
              <a:t>.</a:t>
            </a:r>
            <a:r>
              <a:rPr i="1" lang="en-GB" sz="1900"/>
              <a:t>a_string</a:t>
            </a:r>
            <a:r>
              <a:rPr lang="en-GB" sz="1900"/>
              <a:t> files</a:t>
            </a:r>
            <a:endParaRPr sz="1900"/>
          </a:p>
          <a:p>
            <a:pPr indent="0" lvl="0" marL="0" rtl="0" algn="l">
              <a:lnSpc>
                <a:spcPct val="100000"/>
              </a:lnSpc>
              <a:spcBef>
                <a:spcPts val="1600"/>
              </a:spcBef>
              <a:spcAft>
                <a:spcPts val="1600"/>
              </a:spcAft>
              <a:buClr>
                <a:schemeClr val="dk1"/>
              </a:buClr>
              <a:buSzPts val="1100"/>
              <a:buNone/>
            </a:pPr>
            <a:r>
              <a:t/>
            </a:r>
            <a:endParaRPr sz="1900"/>
          </a:p>
        </p:txBody>
      </p:sp>
      <p:sp>
        <p:nvSpPr>
          <p:cNvPr id="840" name="Google Shape;840;p120"/>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41" name="Google Shape;841;p120"/>
          <p:cNvPicPr preferRelativeResize="0"/>
          <p:nvPr/>
        </p:nvPicPr>
        <p:blipFill>
          <a:blip r:embed="rId3">
            <a:alphaModFix/>
          </a:blip>
          <a:stretch>
            <a:fillRect/>
          </a:stretch>
        </p:blipFill>
        <p:spPr>
          <a:xfrm>
            <a:off x="685788" y="2670175"/>
            <a:ext cx="9286875" cy="942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5" name="Shape 845"/>
        <p:cNvGrpSpPr/>
        <p:nvPr/>
      </p:nvGrpSpPr>
      <p:grpSpPr>
        <a:xfrm>
          <a:off x="0" y="0"/>
          <a:ext cx="0" cy="0"/>
          <a:chOff x="0" y="0"/>
          <a:chExt cx="0" cy="0"/>
        </a:xfrm>
      </p:grpSpPr>
      <p:sp>
        <p:nvSpPr>
          <p:cNvPr id="846" name="Google Shape;846;p121"/>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847" name="Google Shape;847;p121"/>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1600"/>
              </a:spcAft>
              <a:buClr>
                <a:schemeClr val="dk1"/>
              </a:buClr>
              <a:buSzPts val="1100"/>
              <a:buNone/>
            </a:pPr>
            <a:r>
              <a:rPr lang="en-GB" sz="1900"/>
              <a:t>8. Using </a:t>
            </a:r>
            <a:r>
              <a:rPr b="1" lang="en-GB" sz="1900"/>
              <a:t>grep|awk|sed|find</a:t>
            </a:r>
            <a:r>
              <a:rPr lang="en-GB" sz="1900"/>
              <a:t> show a list of files (excluding directories) in your home directory that changed less than 10 hours ago</a:t>
            </a:r>
            <a:endParaRPr sz="1900"/>
          </a:p>
        </p:txBody>
      </p:sp>
      <p:sp>
        <p:nvSpPr>
          <p:cNvPr id="848" name="Google Shape;848;p121"/>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49" name="Google Shape;849;p121"/>
          <p:cNvPicPr preferRelativeResize="0"/>
          <p:nvPr/>
        </p:nvPicPr>
        <p:blipFill>
          <a:blip r:embed="rId3">
            <a:alphaModFix/>
          </a:blip>
          <a:stretch>
            <a:fillRect/>
          </a:stretch>
        </p:blipFill>
        <p:spPr>
          <a:xfrm>
            <a:off x="685799" y="2743200"/>
            <a:ext cx="8043449" cy="37770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Core bash &amp; regex</a:t>
            </a:r>
            <a:endParaRPr/>
          </a:p>
        </p:txBody>
      </p:sp>
      <p:sp>
        <p:nvSpPr>
          <p:cNvPr id="855" name="Google Shape;855;p122"/>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fontScale="32500" lnSpcReduction="10000"/>
          </a:bodyPr>
          <a:lstStyle/>
          <a:p>
            <a:pPr indent="0" lvl="0" marL="0" rtl="0" algn="l">
              <a:lnSpc>
                <a:spcPct val="100000"/>
              </a:lnSpc>
              <a:spcBef>
                <a:spcPts val="0"/>
              </a:spcBef>
              <a:spcAft>
                <a:spcPts val="0"/>
              </a:spcAft>
              <a:buClr>
                <a:schemeClr val="dk1"/>
              </a:buClr>
              <a:buSzPts val="358"/>
              <a:buNone/>
            </a:pPr>
            <a:r>
              <a:rPr b="1" lang="en-GB" sz="5549"/>
              <a:t>Problems</a:t>
            </a:r>
            <a:r>
              <a:rPr lang="en-GB" sz="5549"/>
              <a:t>:</a:t>
            </a:r>
            <a:endParaRPr sz="5549"/>
          </a:p>
          <a:p>
            <a:pPr indent="-343132" lvl="0" marL="457200" rtl="0" algn="l">
              <a:lnSpc>
                <a:spcPct val="100000"/>
              </a:lnSpc>
              <a:spcBef>
                <a:spcPts val="1600"/>
              </a:spcBef>
              <a:spcAft>
                <a:spcPts val="0"/>
              </a:spcAft>
              <a:buSzPct val="100000"/>
              <a:buChar char="-"/>
            </a:pPr>
            <a:r>
              <a:rPr lang="en-GB" sz="5549"/>
              <a:t>w</a:t>
            </a:r>
            <a:r>
              <a:rPr lang="en-GB" sz="5549"/>
              <a:t>rite regex is easier than read;</a:t>
            </a:r>
            <a:endParaRPr sz="5549"/>
          </a:p>
          <a:p>
            <a:pPr indent="-343132" lvl="0" marL="457200" rtl="0" algn="l">
              <a:lnSpc>
                <a:spcPct val="100000"/>
              </a:lnSpc>
              <a:spcBef>
                <a:spcPts val="0"/>
              </a:spcBef>
              <a:spcAft>
                <a:spcPts val="0"/>
              </a:spcAft>
              <a:buSzPct val="100000"/>
              <a:buChar char="-"/>
            </a:pPr>
            <a:r>
              <a:rPr lang="en-GB" sz="5549"/>
              <a:t>some mismatch between default </a:t>
            </a:r>
            <a:r>
              <a:rPr b="1" lang="en-GB" sz="5549"/>
              <a:t>grep -E</a:t>
            </a:r>
            <a:r>
              <a:rPr lang="en-GB" sz="5549"/>
              <a:t> and helping </a:t>
            </a:r>
            <a:r>
              <a:rPr lang="en-GB" sz="5549"/>
              <a:t>resources</a:t>
            </a:r>
            <a:r>
              <a:rPr lang="en-GB" sz="5549"/>
              <a:t>, like </a:t>
            </a:r>
            <a:r>
              <a:rPr lang="en-GB" sz="5549" u="sng">
                <a:solidFill>
                  <a:schemeClr val="hlink"/>
                </a:solidFill>
                <a:hlinkClick r:id="rId3"/>
              </a:rPr>
              <a:t>regex101</a:t>
            </a:r>
            <a:r>
              <a:rPr lang="en-GB" sz="5549"/>
              <a:t>.</a:t>
            </a:r>
            <a:endParaRPr sz="5549"/>
          </a:p>
          <a:p>
            <a:pPr indent="0" lvl="0" marL="457200" rtl="0" algn="l">
              <a:lnSpc>
                <a:spcPct val="100000"/>
              </a:lnSpc>
              <a:spcBef>
                <a:spcPts val="1600"/>
              </a:spcBef>
              <a:spcAft>
                <a:spcPts val="0"/>
              </a:spcAft>
              <a:buNone/>
            </a:pPr>
            <a:r>
              <a:t/>
            </a:r>
            <a:endParaRPr sz="5549"/>
          </a:p>
          <a:p>
            <a:pPr indent="0" lvl="0" marL="0" rtl="0" algn="l">
              <a:lnSpc>
                <a:spcPct val="100000"/>
              </a:lnSpc>
              <a:spcBef>
                <a:spcPts val="1600"/>
              </a:spcBef>
              <a:spcAft>
                <a:spcPts val="0"/>
              </a:spcAft>
              <a:buNone/>
            </a:pPr>
            <a:r>
              <a:rPr b="1" lang="en-GB" sz="5549"/>
              <a:t>Solutions</a:t>
            </a:r>
            <a:r>
              <a:rPr lang="en-GB" sz="5549"/>
              <a:t>:</a:t>
            </a:r>
            <a:endParaRPr sz="5549"/>
          </a:p>
          <a:p>
            <a:pPr indent="-343132" lvl="0" marL="457200" rtl="0" algn="l">
              <a:lnSpc>
                <a:spcPct val="100000"/>
              </a:lnSpc>
              <a:spcBef>
                <a:spcPts val="1600"/>
              </a:spcBef>
              <a:spcAft>
                <a:spcPts val="0"/>
              </a:spcAft>
              <a:buSzPct val="100000"/>
              <a:buChar char="-"/>
            </a:pPr>
            <a:r>
              <a:rPr lang="en-GB" sz="5549"/>
              <a:t>t</a:t>
            </a:r>
            <a:r>
              <a:rPr lang="en-GB" sz="5549"/>
              <a:t>o use helping resources, like </a:t>
            </a:r>
            <a:r>
              <a:rPr lang="en-GB" sz="5549" u="sng">
                <a:solidFill>
                  <a:schemeClr val="hlink"/>
                </a:solidFill>
                <a:hlinkClick r:id="rId4"/>
              </a:rPr>
              <a:t>regex101</a:t>
            </a:r>
            <a:r>
              <a:rPr lang="en-GB" sz="5549"/>
              <a:t>, practice;</a:t>
            </a:r>
            <a:endParaRPr sz="5549"/>
          </a:p>
          <a:p>
            <a:pPr indent="-343132" lvl="0" marL="457200" rtl="0" algn="l">
              <a:lnSpc>
                <a:spcPct val="100000"/>
              </a:lnSpc>
              <a:spcBef>
                <a:spcPts val="0"/>
              </a:spcBef>
              <a:spcAft>
                <a:spcPts val="0"/>
              </a:spcAft>
              <a:buSzPct val="100000"/>
              <a:buChar char="-"/>
            </a:pPr>
            <a:r>
              <a:rPr lang="en-GB" sz="5549"/>
              <a:t>Use </a:t>
            </a:r>
            <a:r>
              <a:rPr b="1" lang="en-GB" sz="5549">
                <a:solidFill>
                  <a:schemeClr val="accent1"/>
                </a:solidFill>
              </a:rPr>
              <a:t>-P</a:t>
            </a:r>
            <a:r>
              <a:rPr lang="en-GB" sz="5549"/>
              <a:t> instead of </a:t>
            </a:r>
            <a:r>
              <a:rPr b="1" lang="en-GB" sz="5549">
                <a:solidFill>
                  <a:schemeClr val="accent5"/>
                </a:solidFill>
              </a:rPr>
              <a:t>-E</a:t>
            </a:r>
            <a:r>
              <a:rPr lang="en-GB" sz="5549"/>
              <a:t> with </a:t>
            </a:r>
            <a:r>
              <a:rPr b="1" lang="en-GB" sz="5549"/>
              <a:t>grep</a:t>
            </a:r>
            <a:endParaRPr b="1" sz="5549"/>
          </a:p>
          <a:p>
            <a:pPr indent="0" lvl="0" marL="0" rtl="0" algn="l">
              <a:lnSpc>
                <a:spcPct val="100000"/>
              </a:lnSpc>
              <a:spcBef>
                <a:spcPts val="1600"/>
              </a:spcBef>
              <a:spcAft>
                <a:spcPts val="0"/>
              </a:spcAft>
              <a:buNone/>
            </a:pPr>
            <a:r>
              <a:rPr b="1" lang="en-GB" sz="5549"/>
              <a:t>		</a:t>
            </a:r>
            <a:r>
              <a:rPr i="1" lang="en-GB" sz="5549"/>
              <a:t>(Interpret PATTERNS as Perl-compatible  regular  expressions (PCREs))</a:t>
            </a:r>
            <a:endParaRPr i="1" sz="5549"/>
          </a:p>
          <a:p>
            <a:pPr indent="0" lvl="0" marL="457200" rtl="0" algn="l">
              <a:lnSpc>
                <a:spcPct val="100000"/>
              </a:lnSpc>
              <a:spcBef>
                <a:spcPts val="1600"/>
              </a:spcBef>
              <a:spcAft>
                <a:spcPts val="1600"/>
              </a:spcAft>
              <a:buNone/>
            </a:pPr>
            <a:r>
              <a:t/>
            </a:r>
            <a:endParaRPr b="1" sz="1900"/>
          </a:p>
        </p:txBody>
      </p:sp>
      <p:sp>
        <p:nvSpPr>
          <p:cNvPr id="856" name="Google Shape;856;p122"/>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3"/>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Geo citizen manual deploy</a:t>
            </a:r>
            <a:endParaRPr/>
          </a:p>
        </p:txBody>
      </p:sp>
      <p:sp>
        <p:nvSpPr>
          <p:cNvPr id="862" name="Google Shape;862;p123"/>
          <p:cNvSpPr txBox="1"/>
          <p:nvPr>
            <p:ph idx="1" type="body"/>
          </p:nvPr>
        </p:nvSpPr>
        <p:spPr>
          <a:xfrm>
            <a:off x="685800" y="2057400"/>
            <a:ext cx="10820400" cy="3576000"/>
          </a:xfrm>
          <a:prstGeom prst="rect">
            <a:avLst/>
          </a:prstGeom>
          <a:noFill/>
          <a:ln>
            <a:noFill/>
          </a:ln>
        </p:spPr>
        <p:txBody>
          <a:bodyPr anchorCtr="0" anchor="ctr" bIns="45700" lIns="0" spcFirstLastPara="1" rIns="91425" wrap="square" tIns="45700">
            <a:normAutofit/>
          </a:bodyPr>
          <a:lstStyle/>
          <a:p>
            <a:pPr indent="-361950" lvl="0" marL="457200" rtl="0" algn="l">
              <a:lnSpc>
                <a:spcPct val="150000"/>
              </a:lnSpc>
              <a:spcBef>
                <a:spcPts val="0"/>
              </a:spcBef>
              <a:spcAft>
                <a:spcPts val="0"/>
              </a:spcAft>
              <a:buSzPts val="2100"/>
              <a:buAutoNum type="arabicPeriod"/>
            </a:pPr>
            <a:r>
              <a:rPr b="1" lang="en-GB" sz="2100"/>
              <a:t>Create and prepare VMs</a:t>
            </a:r>
            <a:endParaRPr b="1" sz="2100"/>
          </a:p>
          <a:p>
            <a:pPr indent="-361950" lvl="0" marL="457200" rtl="0" algn="l">
              <a:lnSpc>
                <a:spcPct val="150000"/>
              </a:lnSpc>
              <a:spcBef>
                <a:spcPts val="0"/>
              </a:spcBef>
              <a:spcAft>
                <a:spcPts val="0"/>
              </a:spcAft>
              <a:buSzPts val="2100"/>
              <a:buAutoNum type="arabicPeriod"/>
            </a:pPr>
            <a:r>
              <a:rPr b="1" lang="en-GB" sz="2100"/>
              <a:t>Clone &amp; fix</a:t>
            </a:r>
            <a:endParaRPr b="1" sz="2100"/>
          </a:p>
          <a:p>
            <a:pPr indent="-361950" lvl="0" marL="457200" rtl="0" algn="l">
              <a:lnSpc>
                <a:spcPct val="150000"/>
              </a:lnSpc>
              <a:spcBef>
                <a:spcPts val="0"/>
              </a:spcBef>
              <a:spcAft>
                <a:spcPts val="0"/>
              </a:spcAft>
              <a:buSzPts val="2100"/>
              <a:buAutoNum type="arabicPeriod"/>
            </a:pPr>
            <a:r>
              <a:rPr b="1" lang="en-GB" sz="2100"/>
              <a:t>Run</a:t>
            </a:r>
            <a:endParaRPr b="1" sz="2100"/>
          </a:p>
          <a:p>
            <a:pPr indent="-361950" lvl="0" marL="457200" rtl="0" algn="l">
              <a:lnSpc>
                <a:spcPct val="150000"/>
              </a:lnSpc>
              <a:spcBef>
                <a:spcPts val="0"/>
              </a:spcBef>
              <a:spcAft>
                <a:spcPts val="0"/>
              </a:spcAft>
              <a:buSzPts val="2100"/>
              <a:buAutoNum type="arabicPeriod"/>
            </a:pPr>
            <a:r>
              <a:rPr b="1" lang="en-GB" sz="2100"/>
              <a:t>Helping materials</a:t>
            </a:r>
            <a:endParaRPr b="1" sz="2100"/>
          </a:p>
        </p:txBody>
      </p:sp>
      <p:sp>
        <p:nvSpPr>
          <p:cNvPr id="863" name="Google Shape;863;p123"/>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64" name="Google Shape;864;p123"/>
          <p:cNvPicPr preferRelativeResize="0"/>
          <p:nvPr/>
        </p:nvPicPr>
        <p:blipFill>
          <a:blip r:embed="rId3">
            <a:alphaModFix/>
          </a:blip>
          <a:stretch>
            <a:fillRect/>
          </a:stretch>
        </p:blipFill>
        <p:spPr>
          <a:xfrm>
            <a:off x="6466725" y="3197700"/>
            <a:ext cx="2201400" cy="220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0"/>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Creation branch for ticket</a:t>
            </a:r>
            <a:endParaRPr/>
          </a:p>
        </p:txBody>
      </p:sp>
      <p:pic>
        <p:nvPicPr>
          <p:cNvPr id="368" name="Google Shape;368;p70"/>
          <p:cNvPicPr preferRelativeResize="0"/>
          <p:nvPr/>
        </p:nvPicPr>
        <p:blipFill>
          <a:blip r:embed="rId3">
            <a:alphaModFix/>
          </a:blip>
          <a:stretch>
            <a:fillRect/>
          </a:stretch>
        </p:blipFill>
        <p:spPr>
          <a:xfrm>
            <a:off x="2743200" y="1593276"/>
            <a:ext cx="5019675" cy="38385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2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Geo citizen manual deploy</a:t>
            </a:r>
            <a:endParaRPr/>
          </a:p>
        </p:txBody>
      </p:sp>
      <p:sp>
        <p:nvSpPr>
          <p:cNvPr id="870" name="Google Shape;870;p124"/>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361950" lvl="0" marL="457200" rtl="0" algn="l">
              <a:lnSpc>
                <a:spcPct val="150000"/>
              </a:lnSpc>
              <a:spcBef>
                <a:spcPts val="0"/>
              </a:spcBef>
              <a:spcAft>
                <a:spcPts val="0"/>
              </a:spcAft>
              <a:buSzPts val="2100"/>
              <a:buAutoNum type="arabicPeriod"/>
            </a:pPr>
            <a:r>
              <a:rPr b="1" lang="en-GB" sz="2100"/>
              <a:t>Create and prepare VMs</a:t>
            </a:r>
            <a:endParaRPr b="1" sz="2100"/>
          </a:p>
          <a:p>
            <a:pPr indent="0" lvl="0" marL="0" rtl="0" algn="l">
              <a:lnSpc>
                <a:spcPct val="150000"/>
              </a:lnSpc>
              <a:spcBef>
                <a:spcPts val="1600"/>
              </a:spcBef>
              <a:spcAft>
                <a:spcPts val="1600"/>
              </a:spcAft>
              <a:buNone/>
            </a:pPr>
            <a:r>
              <a:t/>
            </a:r>
            <a:endParaRPr b="1" sz="2100"/>
          </a:p>
        </p:txBody>
      </p:sp>
      <p:sp>
        <p:nvSpPr>
          <p:cNvPr id="871" name="Google Shape;871;p124"/>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72" name="Google Shape;872;p124"/>
          <p:cNvPicPr preferRelativeResize="0"/>
          <p:nvPr/>
        </p:nvPicPr>
        <p:blipFill>
          <a:blip r:embed="rId3">
            <a:alphaModFix/>
          </a:blip>
          <a:stretch>
            <a:fillRect/>
          </a:stretch>
        </p:blipFill>
        <p:spPr>
          <a:xfrm>
            <a:off x="2895600" y="2576400"/>
            <a:ext cx="5420151" cy="3815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25"/>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Geo citizen manual deploy</a:t>
            </a:r>
            <a:endParaRPr/>
          </a:p>
        </p:txBody>
      </p:sp>
      <p:sp>
        <p:nvSpPr>
          <p:cNvPr id="878" name="Google Shape;878;p125"/>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361950" lvl="0" marL="457200" rtl="0" algn="l">
              <a:lnSpc>
                <a:spcPct val="150000"/>
              </a:lnSpc>
              <a:spcBef>
                <a:spcPts val="0"/>
              </a:spcBef>
              <a:spcAft>
                <a:spcPts val="0"/>
              </a:spcAft>
              <a:buSzPts val="2100"/>
              <a:buAutoNum type="arabicPeriod"/>
            </a:pPr>
            <a:r>
              <a:rPr b="1" lang="en-GB" sz="2100"/>
              <a:t>Create and prepare VMs: CentOS</a:t>
            </a:r>
            <a:endParaRPr b="1" sz="2100"/>
          </a:p>
          <a:p>
            <a:pPr indent="0" lvl="0" marL="0" rtl="0" algn="l">
              <a:lnSpc>
                <a:spcPct val="150000"/>
              </a:lnSpc>
              <a:spcBef>
                <a:spcPts val="1600"/>
              </a:spcBef>
              <a:spcAft>
                <a:spcPts val="1600"/>
              </a:spcAft>
              <a:buNone/>
            </a:pPr>
            <a:r>
              <a:t/>
            </a:r>
            <a:endParaRPr b="1" sz="2100"/>
          </a:p>
        </p:txBody>
      </p:sp>
      <p:sp>
        <p:nvSpPr>
          <p:cNvPr id="879" name="Google Shape;879;p125"/>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80" name="Google Shape;880;p125"/>
          <p:cNvPicPr preferRelativeResize="0"/>
          <p:nvPr/>
        </p:nvPicPr>
        <p:blipFill>
          <a:blip r:embed="rId3">
            <a:alphaModFix/>
          </a:blip>
          <a:stretch>
            <a:fillRect/>
          </a:stretch>
        </p:blipFill>
        <p:spPr>
          <a:xfrm>
            <a:off x="1525350" y="2743188"/>
            <a:ext cx="9010650" cy="2905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26"/>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Geo citizen manual deploy</a:t>
            </a:r>
            <a:endParaRPr/>
          </a:p>
        </p:txBody>
      </p:sp>
      <p:sp>
        <p:nvSpPr>
          <p:cNvPr id="886" name="Google Shape;886;p126"/>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361950" lvl="0" marL="457200" rtl="0" algn="l">
              <a:lnSpc>
                <a:spcPct val="150000"/>
              </a:lnSpc>
              <a:spcBef>
                <a:spcPts val="0"/>
              </a:spcBef>
              <a:spcAft>
                <a:spcPts val="0"/>
              </a:spcAft>
              <a:buSzPts val="2100"/>
              <a:buAutoNum type="arabicPeriod"/>
            </a:pPr>
            <a:r>
              <a:rPr b="1" lang="en-GB" sz="2100"/>
              <a:t>Create and prepare VMs: Ubuntu</a:t>
            </a:r>
            <a:endParaRPr b="1" sz="2100"/>
          </a:p>
          <a:p>
            <a:pPr indent="0" lvl="0" marL="0" rtl="0" algn="l">
              <a:lnSpc>
                <a:spcPct val="150000"/>
              </a:lnSpc>
              <a:spcBef>
                <a:spcPts val="1600"/>
              </a:spcBef>
              <a:spcAft>
                <a:spcPts val="1600"/>
              </a:spcAft>
              <a:buNone/>
            </a:pPr>
            <a:r>
              <a:t/>
            </a:r>
            <a:endParaRPr b="1" sz="2100"/>
          </a:p>
        </p:txBody>
      </p:sp>
      <p:sp>
        <p:nvSpPr>
          <p:cNvPr id="887" name="Google Shape;887;p126"/>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888" name="Google Shape;888;p126"/>
          <p:cNvPicPr preferRelativeResize="0"/>
          <p:nvPr/>
        </p:nvPicPr>
        <p:blipFill>
          <a:blip r:embed="rId3">
            <a:alphaModFix/>
          </a:blip>
          <a:stretch>
            <a:fillRect/>
          </a:stretch>
        </p:blipFill>
        <p:spPr>
          <a:xfrm>
            <a:off x="2586450" y="2547347"/>
            <a:ext cx="7019100" cy="34437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27"/>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Geo citizen manual deploy</a:t>
            </a:r>
            <a:endParaRPr/>
          </a:p>
        </p:txBody>
      </p:sp>
      <p:sp>
        <p:nvSpPr>
          <p:cNvPr id="894" name="Google Shape;894;p127"/>
          <p:cNvSpPr txBox="1"/>
          <p:nvPr>
            <p:ph idx="1" type="body"/>
          </p:nvPr>
        </p:nvSpPr>
        <p:spPr>
          <a:xfrm>
            <a:off x="685800" y="2057400"/>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50000"/>
              </a:lnSpc>
              <a:spcBef>
                <a:spcPts val="0"/>
              </a:spcBef>
              <a:spcAft>
                <a:spcPts val="0"/>
              </a:spcAft>
              <a:buNone/>
            </a:pPr>
            <a:r>
              <a:rPr b="1" lang="en-GB" sz="2100"/>
              <a:t>2.	</a:t>
            </a:r>
            <a:r>
              <a:rPr b="1" lang="en-GB" sz="2100"/>
              <a:t>Clone &amp; fix</a:t>
            </a:r>
            <a:endParaRPr b="1" sz="2100"/>
          </a:p>
          <a:p>
            <a:pPr indent="-361950" lvl="0" marL="457200" rtl="0" algn="l">
              <a:lnSpc>
                <a:spcPct val="150000"/>
              </a:lnSpc>
              <a:spcBef>
                <a:spcPts val="1600"/>
              </a:spcBef>
              <a:spcAft>
                <a:spcPts val="0"/>
              </a:spcAft>
              <a:buSzPts val="2100"/>
              <a:buChar char="-"/>
            </a:pPr>
            <a:r>
              <a:rPr b="1" lang="en-GB" sz="2100"/>
              <a:t>Fix </a:t>
            </a:r>
            <a:r>
              <a:rPr b="1" lang="en-GB" sz="2100">
                <a:solidFill>
                  <a:schemeClr val="accent5"/>
                </a:solidFill>
              </a:rPr>
              <a:t>pom.xml</a:t>
            </a:r>
            <a:endParaRPr b="1" sz="2100">
              <a:solidFill>
                <a:schemeClr val="accent5"/>
              </a:solidFill>
            </a:endParaRPr>
          </a:p>
          <a:p>
            <a:pPr indent="-361950" lvl="0" marL="457200" rtl="0" algn="l">
              <a:lnSpc>
                <a:spcPct val="150000"/>
              </a:lnSpc>
              <a:spcBef>
                <a:spcPts val="0"/>
              </a:spcBef>
              <a:spcAft>
                <a:spcPts val="0"/>
              </a:spcAft>
              <a:buSzPts val="2100"/>
              <a:buChar char="-"/>
            </a:pPr>
            <a:r>
              <a:rPr b="1" lang="en-GB" sz="2100"/>
              <a:t>Adjust </a:t>
            </a:r>
            <a:r>
              <a:rPr b="1" lang="en-GB" sz="2100">
                <a:solidFill>
                  <a:schemeClr val="accent5"/>
                </a:solidFill>
              </a:rPr>
              <a:t>application.properties</a:t>
            </a:r>
            <a:endParaRPr b="1" sz="2100">
              <a:solidFill>
                <a:schemeClr val="accent5"/>
              </a:solidFill>
            </a:endParaRPr>
          </a:p>
          <a:p>
            <a:pPr indent="-361950" lvl="0" marL="457200" rtl="0" algn="l">
              <a:lnSpc>
                <a:spcPct val="150000"/>
              </a:lnSpc>
              <a:spcBef>
                <a:spcPts val="0"/>
              </a:spcBef>
              <a:spcAft>
                <a:spcPts val="0"/>
              </a:spcAft>
              <a:buSzPts val="2100"/>
              <a:buChar char="-"/>
            </a:pPr>
            <a:r>
              <a:rPr b="1" lang="en-GB" sz="2100"/>
              <a:t>Fix favicon in </a:t>
            </a:r>
            <a:r>
              <a:rPr b="1" lang="en-GB" sz="2100">
                <a:solidFill>
                  <a:schemeClr val="accent5"/>
                </a:solidFill>
              </a:rPr>
              <a:t>index.html</a:t>
            </a:r>
            <a:endParaRPr b="1" sz="2100"/>
          </a:p>
          <a:p>
            <a:pPr indent="-361950" lvl="0" marL="457200" rtl="0" algn="l">
              <a:lnSpc>
                <a:spcPct val="150000"/>
              </a:lnSpc>
              <a:spcBef>
                <a:spcPts val="0"/>
              </a:spcBef>
              <a:spcAft>
                <a:spcPts val="0"/>
              </a:spcAft>
              <a:buSzPts val="2100"/>
              <a:buChar char="-"/>
            </a:pPr>
            <a:r>
              <a:rPr b="1" lang="en-GB" sz="2100"/>
              <a:t>Replace </a:t>
            </a:r>
            <a:r>
              <a:rPr b="1" lang="en-GB" sz="2100">
                <a:solidFill>
                  <a:schemeClr val="accent5"/>
                </a:solidFill>
              </a:rPr>
              <a:t>localhost</a:t>
            </a:r>
            <a:r>
              <a:rPr b="1" lang="en-GB" sz="2100"/>
              <a:t> with </a:t>
            </a:r>
            <a:r>
              <a:rPr b="1" lang="en-GB" sz="2100">
                <a:solidFill>
                  <a:schemeClr val="accent5"/>
                </a:solidFill>
              </a:rPr>
              <a:t>IP address</a:t>
            </a:r>
            <a:r>
              <a:rPr b="1" lang="en-GB" sz="2100"/>
              <a:t> in </a:t>
            </a:r>
            <a:r>
              <a:rPr b="1" lang="en-GB" sz="2100">
                <a:solidFill>
                  <a:schemeClr val="accent4"/>
                </a:solidFill>
              </a:rPr>
              <a:t>app.*.js(map)</a:t>
            </a:r>
            <a:r>
              <a:rPr b="1" lang="en-GB" sz="2100"/>
              <a:t> and </a:t>
            </a:r>
            <a:r>
              <a:rPr b="1" lang="en-GB" sz="2100">
                <a:solidFill>
                  <a:schemeClr val="accent4"/>
                </a:solidFill>
              </a:rPr>
              <a:t>vendor.*.js(map)</a:t>
            </a:r>
            <a:endParaRPr b="1" sz="2100">
              <a:solidFill>
                <a:schemeClr val="accent4"/>
              </a:solidFill>
            </a:endParaRPr>
          </a:p>
        </p:txBody>
      </p:sp>
      <p:sp>
        <p:nvSpPr>
          <p:cNvPr id="895" name="Google Shape;895;p127"/>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128"/>
          <p:cNvPicPr preferRelativeResize="0"/>
          <p:nvPr/>
        </p:nvPicPr>
        <p:blipFill>
          <a:blip r:embed="rId3">
            <a:alphaModFix/>
          </a:blip>
          <a:stretch>
            <a:fillRect/>
          </a:stretch>
        </p:blipFill>
        <p:spPr>
          <a:xfrm>
            <a:off x="0" y="1483875"/>
            <a:ext cx="9699862" cy="4973914"/>
          </a:xfrm>
          <a:prstGeom prst="rect">
            <a:avLst/>
          </a:prstGeom>
          <a:noFill/>
          <a:ln>
            <a:noFill/>
          </a:ln>
        </p:spPr>
      </p:pic>
      <p:sp>
        <p:nvSpPr>
          <p:cNvPr id="901" name="Google Shape;901;p128"/>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Geo citizen manual deploy</a:t>
            </a:r>
            <a:endParaRPr/>
          </a:p>
        </p:txBody>
      </p:sp>
      <p:sp>
        <p:nvSpPr>
          <p:cNvPr id="902" name="Google Shape;902;p128"/>
          <p:cNvSpPr txBox="1"/>
          <p:nvPr>
            <p:ph idx="1" type="body"/>
          </p:nvPr>
        </p:nvSpPr>
        <p:spPr>
          <a:xfrm>
            <a:off x="0" y="1137200"/>
            <a:ext cx="10820400" cy="3576000"/>
          </a:xfrm>
          <a:prstGeom prst="rect">
            <a:avLst/>
          </a:prstGeom>
          <a:noFill/>
          <a:ln>
            <a:noFill/>
          </a:ln>
        </p:spPr>
        <p:txBody>
          <a:bodyPr anchorCtr="0" anchor="t" bIns="45700" lIns="0" spcFirstLastPara="1" rIns="91425" wrap="square" tIns="45700">
            <a:normAutofit/>
          </a:bodyPr>
          <a:lstStyle/>
          <a:p>
            <a:pPr indent="0" lvl="0" marL="0" rtl="0" algn="l">
              <a:lnSpc>
                <a:spcPct val="150000"/>
              </a:lnSpc>
              <a:spcBef>
                <a:spcPts val="0"/>
              </a:spcBef>
              <a:spcAft>
                <a:spcPts val="1600"/>
              </a:spcAft>
              <a:buNone/>
            </a:pPr>
            <a:r>
              <a:rPr b="1" lang="en-GB" sz="2100"/>
              <a:t>3</a:t>
            </a:r>
            <a:r>
              <a:rPr b="1" lang="en-GB" sz="2100"/>
              <a:t>.	RUN</a:t>
            </a:r>
            <a:endParaRPr b="1" sz="2100">
              <a:solidFill>
                <a:schemeClr val="accent4"/>
              </a:solidFill>
            </a:endParaRPr>
          </a:p>
        </p:txBody>
      </p:sp>
      <p:sp>
        <p:nvSpPr>
          <p:cNvPr id="903" name="Google Shape;903;p128"/>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29"/>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Geo citizen manual deploy</a:t>
            </a:r>
            <a:endParaRPr/>
          </a:p>
        </p:txBody>
      </p:sp>
      <p:sp>
        <p:nvSpPr>
          <p:cNvPr id="909" name="Google Shape;909;p129"/>
          <p:cNvSpPr txBox="1"/>
          <p:nvPr>
            <p:ph idx="1" type="body"/>
          </p:nvPr>
        </p:nvSpPr>
        <p:spPr>
          <a:xfrm>
            <a:off x="620500" y="2060575"/>
            <a:ext cx="10820400" cy="3576000"/>
          </a:xfrm>
          <a:prstGeom prst="rect">
            <a:avLst/>
          </a:prstGeom>
          <a:noFill/>
          <a:ln>
            <a:noFill/>
          </a:ln>
        </p:spPr>
        <p:txBody>
          <a:bodyPr anchorCtr="0" anchor="t" bIns="45700" lIns="0" spcFirstLastPara="1" rIns="91425" wrap="square" tIns="45700">
            <a:normAutofit fontScale="92500" lnSpcReduction="20000"/>
          </a:bodyPr>
          <a:lstStyle/>
          <a:p>
            <a:pPr indent="0" lvl="0" marL="0" rtl="0" algn="l">
              <a:lnSpc>
                <a:spcPct val="150000"/>
              </a:lnSpc>
              <a:spcBef>
                <a:spcPts val="0"/>
              </a:spcBef>
              <a:spcAft>
                <a:spcPts val="0"/>
              </a:spcAft>
              <a:buNone/>
            </a:pPr>
            <a:r>
              <a:rPr b="1" lang="en-GB" sz="2100"/>
              <a:t>4</a:t>
            </a:r>
            <a:r>
              <a:rPr b="1" lang="en-GB" sz="2100"/>
              <a:t>.	Helping materials</a:t>
            </a:r>
            <a:endParaRPr b="1" sz="2100"/>
          </a:p>
          <a:p>
            <a:pPr indent="0" lvl="0" marL="0" rtl="0" algn="l">
              <a:lnSpc>
                <a:spcPct val="150000"/>
              </a:lnSpc>
              <a:spcBef>
                <a:spcPts val="1600"/>
              </a:spcBef>
              <a:spcAft>
                <a:spcPts val="0"/>
              </a:spcAft>
              <a:buNone/>
            </a:pPr>
            <a:r>
              <a:t/>
            </a:r>
            <a:endParaRPr b="1" sz="2100"/>
          </a:p>
          <a:p>
            <a:pPr indent="-351948" lvl="0" marL="457200" rtl="0" algn="l">
              <a:lnSpc>
                <a:spcPct val="150000"/>
              </a:lnSpc>
              <a:spcBef>
                <a:spcPts val="1600"/>
              </a:spcBef>
              <a:spcAft>
                <a:spcPts val="0"/>
              </a:spcAft>
              <a:buSzPct val="100000"/>
              <a:buChar char="-"/>
            </a:pPr>
            <a:r>
              <a:rPr b="1" lang="en-GB" sz="2100" u="sng">
                <a:solidFill>
                  <a:schemeClr val="hlink"/>
                </a:solidFill>
                <a:hlinkClick r:id="rId3"/>
              </a:rPr>
              <a:t>fix.sh</a:t>
            </a:r>
            <a:r>
              <a:rPr b="1" lang="en-GB" sz="2100"/>
              <a:t> - cloning repo to home directory, fixing problems with project configuration variables, installs .war to Tomcat;</a:t>
            </a:r>
            <a:endParaRPr b="1" sz="2100"/>
          </a:p>
          <a:p>
            <a:pPr indent="-351948" lvl="0" marL="457200" rtl="0" algn="l">
              <a:lnSpc>
                <a:spcPct val="150000"/>
              </a:lnSpc>
              <a:spcBef>
                <a:spcPts val="0"/>
              </a:spcBef>
              <a:spcAft>
                <a:spcPts val="0"/>
              </a:spcAft>
              <a:buSzPct val="100000"/>
              <a:buChar char="-"/>
            </a:pPr>
            <a:r>
              <a:rPr b="1" lang="en-GB" sz="2100" u="sng">
                <a:solidFill>
                  <a:schemeClr val="hlink"/>
                </a:solidFill>
                <a:hlinkClick r:id="rId4"/>
              </a:rPr>
              <a:t>README</a:t>
            </a:r>
            <a:r>
              <a:rPr b="1" lang="en-GB" sz="2100"/>
              <a:t> - runbook</a:t>
            </a:r>
            <a:endParaRPr b="1" sz="2100"/>
          </a:p>
          <a:p>
            <a:pPr indent="0" lvl="0" marL="0" rtl="0" algn="l">
              <a:lnSpc>
                <a:spcPct val="150000"/>
              </a:lnSpc>
              <a:spcBef>
                <a:spcPts val="1600"/>
              </a:spcBef>
              <a:spcAft>
                <a:spcPts val="0"/>
              </a:spcAft>
              <a:buNone/>
            </a:pPr>
            <a:r>
              <a:t/>
            </a:r>
            <a:endParaRPr b="1" sz="2100"/>
          </a:p>
          <a:p>
            <a:pPr indent="0" lvl="0" marL="0" rtl="0" algn="l">
              <a:lnSpc>
                <a:spcPct val="150000"/>
              </a:lnSpc>
              <a:spcBef>
                <a:spcPts val="1600"/>
              </a:spcBef>
              <a:spcAft>
                <a:spcPts val="1600"/>
              </a:spcAft>
              <a:buNone/>
            </a:pPr>
            <a:r>
              <a:rPr b="1" lang="en-GB" sz="2100"/>
              <a:t>	</a:t>
            </a:r>
            <a:endParaRPr b="1" sz="2100"/>
          </a:p>
        </p:txBody>
      </p:sp>
      <p:sp>
        <p:nvSpPr>
          <p:cNvPr id="910" name="Google Shape;910;p129"/>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30"/>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Geo citizen manual deploy</a:t>
            </a:r>
            <a:endParaRPr/>
          </a:p>
        </p:txBody>
      </p:sp>
      <p:sp>
        <p:nvSpPr>
          <p:cNvPr id="916" name="Google Shape;916;p130"/>
          <p:cNvSpPr txBox="1"/>
          <p:nvPr>
            <p:ph idx="1" type="body"/>
          </p:nvPr>
        </p:nvSpPr>
        <p:spPr>
          <a:xfrm>
            <a:off x="620500" y="2060575"/>
            <a:ext cx="10820400" cy="3576000"/>
          </a:xfrm>
          <a:prstGeom prst="rect">
            <a:avLst/>
          </a:prstGeom>
          <a:noFill/>
          <a:ln>
            <a:noFill/>
          </a:ln>
        </p:spPr>
        <p:txBody>
          <a:bodyPr anchorCtr="0" anchor="t" bIns="45700" lIns="0" spcFirstLastPara="1" rIns="91425" wrap="square" tIns="45700">
            <a:normAutofit fontScale="77500" lnSpcReduction="10000"/>
          </a:bodyPr>
          <a:lstStyle/>
          <a:p>
            <a:pPr indent="0" lvl="0" marL="0" rtl="0" algn="l">
              <a:lnSpc>
                <a:spcPct val="150000"/>
              </a:lnSpc>
              <a:spcBef>
                <a:spcPts val="0"/>
              </a:spcBef>
              <a:spcAft>
                <a:spcPts val="0"/>
              </a:spcAft>
              <a:buNone/>
            </a:pPr>
            <a:r>
              <a:rPr b="1" lang="en-GB" sz="2346"/>
              <a:t>Problems:</a:t>
            </a:r>
            <a:endParaRPr b="1" sz="2346"/>
          </a:p>
          <a:p>
            <a:pPr indent="-344085" lvl="0" marL="457200" rtl="0" algn="l">
              <a:lnSpc>
                <a:spcPct val="150000"/>
              </a:lnSpc>
              <a:spcBef>
                <a:spcPts val="1600"/>
              </a:spcBef>
              <a:spcAft>
                <a:spcPts val="0"/>
              </a:spcAft>
              <a:buSzPct val="100000"/>
              <a:buChar char="-"/>
            </a:pPr>
            <a:r>
              <a:rPr lang="en-GB" sz="2346"/>
              <a:t>a</a:t>
            </a:r>
            <a:r>
              <a:rPr lang="en-GB" sz="2346"/>
              <a:t> lot of errors, fixing </a:t>
            </a:r>
            <a:r>
              <a:rPr lang="en-GB" sz="2346"/>
              <a:t>exact</a:t>
            </a:r>
            <a:r>
              <a:rPr lang="en-GB" sz="2346"/>
              <a:t> error from logs output bring another error not mentioned before;</a:t>
            </a:r>
            <a:endParaRPr sz="2346"/>
          </a:p>
          <a:p>
            <a:pPr indent="-344085" lvl="0" marL="457200" rtl="0" algn="l">
              <a:lnSpc>
                <a:spcPct val="150000"/>
              </a:lnSpc>
              <a:spcBef>
                <a:spcPts val="0"/>
              </a:spcBef>
              <a:spcAft>
                <a:spcPts val="0"/>
              </a:spcAft>
              <a:buSzPct val="100000"/>
              <a:buChar char="-"/>
            </a:pPr>
            <a:r>
              <a:rPr lang="en-GB" sz="2346"/>
              <a:t>n</a:t>
            </a:r>
            <a:r>
              <a:rPr lang="en-GB" sz="2346"/>
              <a:t>ot knowing of all </a:t>
            </a:r>
            <a:r>
              <a:rPr lang="en-GB" sz="2346"/>
              <a:t>necessary options for commands.</a:t>
            </a:r>
            <a:r>
              <a:rPr lang="en-GB" sz="2346"/>
              <a:t> </a:t>
            </a:r>
            <a:endParaRPr sz="2346"/>
          </a:p>
          <a:p>
            <a:pPr indent="0" lvl="0" marL="0" rtl="0" algn="l">
              <a:lnSpc>
                <a:spcPct val="150000"/>
              </a:lnSpc>
              <a:spcBef>
                <a:spcPts val="1600"/>
              </a:spcBef>
              <a:spcAft>
                <a:spcPts val="0"/>
              </a:spcAft>
              <a:buNone/>
            </a:pPr>
            <a:r>
              <a:rPr b="1" lang="en-GB" sz="2346"/>
              <a:t>Solutions:</a:t>
            </a:r>
            <a:endParaRPr b="1" sz="2346"/>
          </a:p>
          <a:p>
            <a:pPr indent="-344085" lvl="0" marL="457200" rtl="0" algn="l">
              <a:lnSpc>
                <a:spcPct val="150000"/>
              </a:lnSpc>
              <a:spcBef>
                <a:spcPts val="1600"/>
              </a:spcBef>
              <a:spcAft>
                <a:spcPts val="0"/>
              </a:spcAft>
              <a:buSzPct val="100000"/>
              <a:buChar char="-"/>
            </a:pPr>
            <a:r>
              <a:rPr lang="en-GB" sz="2346"/>
              <a:t>searching information on the internet;</a:t>
            </a:r>
            <a:endParaRPr sz="2346"/>
          </a:p>
          <a:p>
            <a:pPr indent="-344085" lvl="0" marL="457200" rtl="0" algn="l">
              <a:lnSpc>
                <a:spcPct val="150000"/>
              </a:lnSpc>
              <a:spcBef>
                <a:spcPts val="0"/>
              </a:spcBef>
              <a:spcAft>
                <a:spcPts val="0"/>
              </a:spcAft>
              <a:buSzPct val="100000"/>
              <a:buChar char="-"/>
            </a:pPr>
            <a:r>
              <a:rPr lang="en-GB" sz="2346"/>
              <a:t>reading </a:t>
            </a:r>
            <a:r>
              <a:rPr b="1" lang="en-GB" sz="2346"/>
              <a:t>man</a:t>
            </a:r>
            <a:r>
              <a:rPr lang="en-GB" sz="2346"/>
              <a:t> for commands </a:t>
            </a:r>
            <a:r>
              <a:rPr b="1" lang="en-GB" sz="2346"/>
              <a:t>again.</a:t>
            </a:r>
            <a:endParaRPr b="1" sz="2346"/>
          </a:p>
          <a:p>
            <a:pPr indent="0" lvl="0" marL="0" rtl="0" algn="l">
              <a:lnSpc>
                <a:spcPct val="150000"/>
              </a:lnSpc>
              <a:spcBef>
                <a:spcPts val="1600"/>
              </a:spcBef>
              <a:spcAft>
                <a:spcPts val="1600"/>
              </a:spcAft>
              <a:buNone/>
            </a:pPr>
            <a:r>
              <a:rPr b="1" lang="en-GB" sz="2100"/>
              <a:t>	</a:t>
            </a:r>
            <a:endParaRPr b="1" sz="2100"/>
          </a:p>
        </p:txBody>
      </p:sp>
      <p:sp>
        <p:nvSpPr>
          <p:cNvPr id="917" name="Google Shape;917;p130"/>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31"/>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Diagrams as code</a:t>
            </a:r>
            <a:endParaRPr/>
          </a:p>
        </p:txBody>
      </p:sp>
      <p:sp>
        <p:nvSpPr>
          <p:cNvPr id="923" name="Google Shape;923;p131"/>
          <p:cNvSpPr txBox="1"/>
          <p:nvPr>
            <p:ph idx="1" type="body"/>
          </p:nvPr>
        </p:nvSpPr>
        <p:spPr>
          <a:xfrm>
            <a:off x="761500" y="1717675"/>
            <a:ext cx="2478600" cy="685800"/>
          </a:xfrm>
          <a:prstGeom prst="rect">
            <a:avLst/>
          </a:prstGeom>
          <a:noFill/>
          <a:ln>
            <a:noFill/>
          </a:ln>
        </p:spPr>
        <p:txBody>
          <a:bodyPr anchorCtr="0" anchor="t" bIns="45700" lIns="0" spcFirstLastPara="1" rIns="91425" wrap="square" tIns="45700">
            <a:normAutofit/>
          </a:bodyPr>
          <a:lstStyle/>
          <a:p>
            <a:pPr indent="0" lvl="0" marL="0" rtl="0" algn="ctr">
              <a:lnSpc>
                <a:spcPct val="150000"/>
              </a:lnSpc>
              <a:spcBef>
                <a:spcPts val="0"/>
              </a:spcBef>
              <a:spcAft>
                <a:spcPts val="1600"/>
              </a:spcAft>
              <a:buNone/>
            </a:pPr>
            <a:r>
              <a:rPr b="1" lang="en-GB" sz="3000" u="sng">
                <a:solidFill>
                  <a:schemeClr val="hlink"/>
                </a:solidFill>
                <a:hlinkClick r:id="rId3"/>
              </a:rPr>
              <a:t>Python</a:t>
            </a:r>
            <a:endParaRPr b="1" sz="3000"/>
          </a:p>
        </p:txBody>
      </p:sp>
      <p:sp>
        <p:nvSpPr>
          <p:cNvPr id="924" name="Google Shape;924;p131"/>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sp>
        <p:nvSpPr>
          <p:cNvPr id="925" name="Google Shape;925;p131"/>
          <p:cNvSpPr txBox="1"/>
          <p:nvPr>
            <p:ph idx="1" type="body"/>
          </p:nvPr>
        </p:nvSpPr>
        <p:spPr>
          <a:xfrm>
            <a:off x="761500" y="3381600"/>
            <a:ext cx="2478600" cy="685800"/>
          </a:xfrm>
          <a:prstGeom prst="rect">
            <a:avLst/>
          </a:prstGeom>
          <a:noFill/>
          <a:ln>
            <a:noFill/>
          </a:ln>
        </p:spPr>
        <p:txBody>
          <a:bodyPr anchorCtr="0" anchor="t" bIns="45700" lIns="0" spcFirstLastPara="1" rIns="91425" wrap="square" tIns="45700">
            <a:normAutofit fontScale="55000" lnSpcReduction="20000"/>
          </a:bodyPr>
          <a:lstStyle/>
          <a:p>
            <a:pPr indent="0" lvl="0" marL="0" rtl="0" algn="ctr">
              <a:spcBef>
                <a:spcPts val="1100"/>
              </a:spcBef>
              <a:spcAft>
                <a:spcPts val="0"/>
              </a:spcAft>
              <a:buClr>
                <a:schemeClr val="dk1"/>
              </a:buClr>
              <a:buSzPct val="36666"/>
              <a:buFont typeface="Arial"/>
              <a:buNone/>
            </a:pPr>
            <a:r>
              <a:rPr b="1" lang="en-GB" sz="3000" u="sng">
                <a:solidFill>
                  <a:schemeClr val="hlink"/>
                </a:solidFill>
                <a:highlight>
                  <a:srgbClr val="FFFFFF"/>
                </a:highlight>
                <a:latin typeface="Arial"/>
                <a:ea typeface="Arial"/>
                <a:cs typeface="Arial"/>
                <a:sym typeface="Arial"/>
                <a:hlinkClick r:id="rId4"/>
              </a:rPr>
              <a:t>Diagrams</a:t>
            </a:r>
            <a:endParaRPr b="1" sz="3000">
              <a:highlight>
                <a:srgbClr val="FFFFFF"/>
              </a:highlight>
              <a:latin typeface="Arial"/>
              <a:ea typeface="Arial"/>
              <a:cs typeface="Arial"/>
              <a:sym typeface="Arial"/>
            </a:endParaRPr>
          </a:p>
          <a:p>
            <a:pPr indent="0" lvl="0" marL="0" rtl="0" algn="ctr">
              <a:lnSpc>
                <a:spcPct val="150000"/>
              </a:lnSpc>
              <a:spcBef>
                <a:spcPts val="1100"/>
              </a:spcBef>
              <a:spcAft>
                <a:spcPts val="1600"/>
              </a:spcAft>
              <a:buNone/>
            </a:pPr>
            <a:r>
              <a:t/>
            </a:r>
            <a:endParaRPr b="1" sz="3000"/>
          </a:p>
        </p:txBody>
      </p:sp>
      <p:sp>
        <p:nvSpPr>
          <p:cNvPr id="926" name="Google Shape;926;p131"/>
          <p:cNvSpPr txBox="1"/>
          <p:nvPr>
            <p:ph idx="1" type="body"/>
          </p:nvPr>
        </p:nvSpPr>
        <p:spPr>
          <a:xfrm>
            <a:off x="761500" y="5045525"/>
            <a:ext cx="2478600" cy="685800"/>
          </a:xfrm>
          <a:prstGeom prst="rect">
            <a:avLst/>
          </a:prstGeom>
          <a:noFill/>
          <a:ln>
            <a:noFill/>
          </a:ln>
        </p:spPr>
        <p:txBody>
          <a:bodyPr anchorCtr="0" anchor="t" bIns="45700" lIns="0" spcFirstLastPara="1" rIns="91425" wrap="square" tIns="45700">
            <a:normAutofit fontScale="55000" lnSpcReduction="20000"/>
          </a:bodyPr>
          <a:lstStyle/>
          <a:p>
            <a:pPr indent="0" lvl="0" marL="0" rtl="0" algn="ctr">
              <a:lnSpc>
                <a:spcPct val="120000"/>
              </a:lnSpc>
              <a:spcBef>
                <a:spcPts val="0"/>
              </a:spcBef>
              <a:spcAft>
                <a:spcPts val="0"/>
              </a:spcAft>
              <a:buClr>
                <a:schemeClr val="dk1"/>
              </a:buClr>
              <a:buSzPct val="36666"/>
              <a:buFont typeface="Arial"/>
              <a:buNone/>
            </a:pPr>
            <a:r>
              <a:rPr b="1" lang="en-GB" sz="3000" u="sng">
                <a:solidFill>
                  <a:schemeClr val="hlink"/>
                </a:solidFill>
                <a:highlight>
                  <a:srgbClr val="FFFFFF"/>
                </a:highlight>
                <a:hlinkClick r:id="rId5"/>
              </a:rPr>
              <a:t>Graphviz</a:t>
            </a:r>
            <a:endParaRPr b="1" sz="3000">
              <a:solidFill>
                <a:srgbClr val="222222"/>
              </a:solidFill>
              <a:highlight>
                <a:srgbClr val="FFFFFF"/>
              </a:highlight>
            </a:endParaRPr>
          </a:p>
          <a:p>
            <a:pPr indent="0" lvl="0" marL="0" rtl="0" algn="ctr">
              <a:lnSpc>
                <a:spcPct val="150000"/>
              </a:lnSpc>
              <a:spcBef>
                <a:spcPts val="600"/>
              </a:spcBef>
              <a:spcAft>
                <a:spcPts val="1600"/>
              </a:spcAft>
              <a:buNone/>
            </a:pPr>
            <a:r>
              <a:t/>
            </a:r>
            <a:endParaRPr b="1" sz="3000"/>
          </a:p>
        </p:txBody>
      </p:sp>
      <p:sp>
        <p:nvSpPr>
          <p:cNvPr id="927" name="Google Shape;927;p131"/>
          <p:cNvSpPr txBox="1"/>
          <p:nvPr>
            <p:ph idx="1" type="body"/>
          </p:nvPr>
        </p:nvSpPr>
        <p:spPr>
          <a:xfrm>
            <a:off x="3142200" y="2749550"/>
            <a:ext cx="2478600" cy="685800"/>
          </a:xfrm>
          <a:prstGeom prst="rect">
            <a:avLst/>
          </a:prstGeom>
          <a:noFill/>
          <a:ln>
            <a:noFill/>
          </a:ln>
        </p:spPr>
        <p:txBody>
          <a:bodyPr anchorCtr="0" anchor="t" bIns="45700" lIns="0" spcFirstLastPara="1" rIns="91425" wrap="square" tIns="45700">
            <a:normAutofit/>
          </a:bodyPr>
          <a:lstStyle/>
          <a:p>
            <a:pPr indent="0" lvl="0" marL="0" rtl="0" algn="ctr">
              <a:lnSpc>
                <a:spcPct val="150000"/>
              </a:lnSpc>
              <a:spcBef>
                <a:spcPts val="0"/>
              </a:spcBef>
              <a:spcAft>
                <a:spcPts val="1600"/>
              </a:spcAft>
              <a:buNone/>
            </a:pPr>
            <a:r>
              <a:rPr b="1" lang="en-GB" sz="2100"/>
              <a:t> &gt;= 3.6</a:t>
            </a:r>
            <a:endParaRPr b="1" sz="2100"/>
          </a:p>
        </p:txBody>
      </p:sp>
      <p:pic>
        <p:nvPicPr>
          <p:cNvPr id="928" name="Google Shape;928;p131"/>
          <p:cNvPicPr preferRelativeResize="0"/>
          <p:nvPr/>
        </p:nvPicPr>
        <p:blipFill>
          <a:blip r:embed="rId6">
            <a:alphaModFix/>
          </a:blip>
          <a:stretch>
            <a:fillRect/>
          </a:stretch>
        </p:blipFill>
        <p:spPr>
          <a:xfrm>
            <a:off x="3615013" y="1294088"/>
            <a:ext cx="1532964" cy="1532964"/>
          </a:xfrm>
          <a:prstGeom prst="rect">
            <a:avLst/>
          </a:prstGeom>
          <a:noFill/>
          <a:ln>
            <a:noFill/>
          </a:ln>
        </p:spPr>
      </p:pic>
      <p:pic>
        <p:nvPicPr>
          <p:cNvPr id="929" name="Google Shape;929;p131"/>
          <p:cNvPicPr preferRelativeResize="0"/>
          <p:nvPr/>
        </p:nvPicPr>
        <p:blipFill>
          <a:blip r:embed="rId7">
            <a:alphaModFix/>
          </a:blip>
          <a:stretch>
            <a:fillRect/>
          </a:stretch>
        </p:blipFill>
        <p:spPr>
          <a:xfrm>
            <a:off x="5236300" y="2888271"/>
            <a:ext cx="1719390" cy="1532950"/>
          </a:xfrm>
          <a:prstGeom prst="rect">
            <a:avLst/>
          </a:prstGeom>
          <a:noFill/>
          <a:ln>
            <a:noFill/>
          </a:ln>
        </p:spPr>
      </p:pic>
      <p:pic>
        <p:nvPicPr>
          <p:cNvPr id="930" name="Google Shape;930;p131"/>
          <p:cNvPicPr preferRelativeResize="0"/>
          <p:nvPr/>
        </p:nvPicPr>
        <p:blipFill>
          <a:blip r:embed="rId8">
            <a:alphaModFix/>
          </a:blip>
          <a:stretch>
            <a:fillRect/>
          </a:stretch>
        </p:blipFill>
        <p:spPr>
          <a:xfrm>
            <a:off x="7546000" y="4421225"/>
            <a:ext cx="1511550" cy="1511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3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Diagrams as code</a:t>
            </a:r>
            <a:endParaRPr/>
          </a:p>
        </p:txBody>
      </p:sp>
      <p:sp>
        <p:nvSpPr>
          <p:cNvPr id="936" name="Google Shape;936;p132"/>
          <p:cNvSpPr txBox="1"/>
          <p:nvPr>
            <p:ph idx="1" type="body"/>
          </p:nvPr>
        </p:nvSpPr>
        <p:spPr>
          <a:xfrm>
            <a:off x="1685100" y="1567550"/>
            <a:ext cx="8220000" cy="4389900"/>
          </a:xfrm>
          <a:prstGeom prst="rect">
            <a:avLst/>
          </a:prstGeom>
          <a:noFill/>
          <a:ln>
            <a:noFill/>
          </a:ln>
        </p:spPr>
        <p:txBody>
          <a:bodyPr anchorCtr="0" anchor="t" bIns="45700" lIns="0" spcFirstLastPara="1" rIns="91425" wrap="square" tIns="45700">
            <a:normAutofit/>
          </a:bodyPr>
          <a:lstStyle/>
          <a:p>
            <a:pPr indent="0" lvl="0" marL="0" rtl="0" algn="ctr">
              <a:lnSpc>
                <a:spcPct val="150000"/>
              </a:lnSpc>
              <a:spcBef>
                <a:spcPts val="0"/>
              </a:spcBef>
              <a:spcAft>
                <a:spcPts val="0"/>
              </a:spcAft>
              <a:buNone/>
            </a:pPr>
            <a:r>
              <a:rPr b="1" lang="en-GB" sz="3000"/>
              <a:t>Task:</a:t>
            </a:r>
            <a:endParaRPr b="1" sz="3000"/>
          </a:p>
          <a:p>
            <a:pPr indent="0" lvl="0" marL="0" rtl="0" algn="l">
              <a:lnSpc>
                <a:spcPct val="150000"/>
              </a:lnSpc>
              <a:spcBef>
                <a:spcPts val="1600"/>
              </a:spcBef>
              <a:spcAft>
                <a:spcPts val="0"/>
              </a:spcAft>
              <a:buNone/>
            </a:pPr>
            <a:r>
              <a:rPr b="1" lang="en-GB" sz="2500"/>
              <a:t>1. Terraform - creates 2 hosts (on AWS)</a:t>
            </a:r>
            <a:endParaRPr b="1" sz="2500"/>
          </a:p>
          <a:p>
            <a:pPr indent="0" lvl="0" marL="0" rtl="0" algn="l">
              <a:lnSpc>
                <a:spcPct val="150000"/>
              </a:lnSpc>
              <a:spcBef>
                <a:spcPts val="1600"/>
              </a:spcBef>
              <a:spcAft>
                <a:spcPts val="0"/>
              </a:spcAft>
              <a:buNone/>
            </a:pPr>
            <a:r>
              <a:rPr b="1" lang="en-GB" sz="2500"/>
              <a:t>2. Ansible - configuring hosts (DB and Geo app)</a:t>
            </a:r>
            <a:endParaRPr b="1" sz="2500"/>
          </a:p>
          <a:p>
            <a:pPr indent="0" lvl="0" marL="0" rtl="0" algn="l">
              <a:lnSpc>
                <a:spcPct val="150000"/>
              </a:lnSpc>
              <a:spcBef>
                <a:spcPts val="1600"/>
              </a:spcBef>
              <a:spcAft>
                <a:spcPts val="1600"/>
              </a:spcAft>
              <a:buNone/>
            </a:pPr>
            <a:r>
              <a:rPr b="1" lang="en-GB" sz="2500"/>
              <a:t>3. Jenkins - runner for Terraform and Ansible</a:t>
            </a:r>
            <a:endParaRPr b="1" sz="2500"/>
          </a:p>
        </p:txBody>
      </p:sp>
      <p:sp>
        <p:nvSpPr>
          <p:cNvPr id="937" name="Google Shape;937;p132"/>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33"/>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pic>
        <p:nvPicPr>
          <p:cNvPr id="943" name="Google Shape;943;p133"/>
          <p:cNvPicPr preferRelativeResize="0"/>
          <p:nvPr/>
        </p:nvPicPr>
        <p:blipFill>
          <a:blip r:embed="rId3">
            <a:alphaModFix/>
          </a:blip>
          <a:stretch>
            <a:fillRect/>
          </a:stretch>
        </p:blipFill>
        <p:spPr>
          <a:xfrm>
            <a:off x="0" y="601250"/>
            <a:ext cx="12192000" cy="5238746"/>
          </a:xfrm>
          <a:prstGeom prst="rect">
            <a:avLst/>
          </a:prstGeom>
          <a:noFill/>
          <a:ln>
            <a:noFill/>
          </a:ln>
        </p:spPr>
      </p:pic>
      <p:sp>
        <p:nvSpPr>
          <p:cNvPr id="944" name="Google Shape;944;p133"/>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Diagrams as code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1"/>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GitHub repositories</a:t>
            </a:r>
            <a:endParaRPr/>
          </a:p>
        </p:txBody>
      </p:sp>
      <p:pic>
        <p:nvPicPr>
          <p:cNvPr id="375" name="Google Shape;375;p71"/>
          <p:cNvPicPr preferRelativeResize="0"/>
          <p:nvPr/>
        </p:nvPicPr>
        <p:blipFill>
          <a:blip r:embed="rId3">
            <a:alphaModFix/>
          </a:blip>
          <a:stretch>
            <a:fillRect/>
          </a:stretch>
        </p:blipFill>
        <p:spPr>
          <a:xfrm>
            <a:off x="1524000" y="1371601"/>
            <a:ext cx="8105191" cy="51815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34"/>
          <p:cNvSpPr txBox="1"/>
          <p:nvPr/>
        </p:nvSpPr>
        <p:spPr>
          <a:xfrm>
            <a:off x="338400" y="6457800"/>
            <a:ext cx="5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Vladyslav Karpenko</a:t>
            </a:r>
            <a:endParaRPr>
              <a:latin typeface="Open Sans"/>
              <a:ea typeface="Open Sans"/>
              <a:cs typeface="Open Sans"/>
              <a:sym typeface="Open Sans"/>
            </a:endParaRPr>
          </a:p>
        </p:txBody>
      </p:sp>
      <p:sp>
        <p:nvSpPr>
          <p:cNvPr id="950" name="Google Shape;950;p134"/>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rmAutofit/>
          </a:bodyPr>
          <a:lstStyle/>
          <a:p>
            <a:pPr indent="0" lvl="0" marL="0" rtl="0" algn="l">
              <a:lnSpc>
                <a:spcPct val="70000"/>
              </a:lnSpc>
              <a:spcBef>
                <a:spcPts val="0"/>
              </a:spcBef>
              <a:spcAft>
                <a:spcPts val="0"/>
              </a:spcAft>
              <a:buClr>
                <a:srgbClr val="3DA6F8"/>
              </a:buClr>
              <a:buSzPts val="4400"/>
              <a:buFont typeface="Proxima Nova Extrabold"/>
              <a:buNone/>
            </a:pPr>
            <a:r>
              <a:rPr lang="en-GB"/>
              <a:t>Diagrams as code</a:t>
            </a:r>
            <a:endParaRPr/>
          </a:p>
        </p:txBody>
      </p:sp>
      <p:sp>
        <p:nvSpPr>
          <p:cNvPr id="951" name="Google Shape;951;p134"/>
          <p:cNvSpPr txBox="1"/>
          <p:nvPr/>
        </p:nvSpPr>
        <p:spPr>
          <a:xfrm>
            <a:off x="1285875" y="2370825"/>
            <a:ext cx="77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2" name="Google Shape;952;p134"/>
          <p:cNvSpPr txBox="1"/>
          <p:nvPr>
            <p:ph idx="1" type="body"/>
          </p:nvPr>
        </p:nvSpPr>
        <p:spPr>
          <a:xfrm>
            <a:off x="620500" y="2060575"/>
            <a:ext cx="10820400" cy="3576000"/>
          </a:xfrm>
          <a:prstGeom prst="rect">
            <a:avLst/>
          </a:prstGeom>
          <a:noFill/>
          <a:ln>
            <a:noFill/>
          </a:ln>
        </p:spPr>
        <p:txBody>
          <a:bodyPr anchorCtr="0" anchor="t" bIns="45700" lIns="0" spcFirstLastPara="1" rIns="91425" wrap="square" tIns="45700">
            <a:normAutofit lnSpcReduction="10000"/>
          </a:bodyPr>
          <a:lstStyle/>
          <a:p>
            <a:pPr indent="0" lvl="0" marL="0" rtl="0" algn="l">
              <a:lnSpc>
                <a:spcPct val="150000"/>
              </a:lnSpc>
              <a:spcBef>
                <a:spcPts val="0"/>
              </a:spcBef>
              <a:spcAft>
                <a:spcPts val="0"/>
              </a:spcAft>
              <a:buNone/>
            </a:pPr>
            <a:r>
              <a:rPr b="1" lang="en-GB" sz="2100"/>
              <a:t>Problems:</a:t>
            </a:r>
            <a:endParaRPr b="1" sz="2100"/>
          </a:p>
          <a:p>
            <a:pPr indent="-361950" lvl="0" marL="457200" rtl="0" algn="l">
              <a:lnSpc>
                <a:spcPct val="150000"/>
              </a:lnSpc>
              <a:spcBef>
                <a:spcPts val="1600"/>
              </a:spcBef>
              <a:spcAft>
                <a:spcPts val="0"/>
              </a:spcAft>
              <a:buSzPts val="2100"/>
              <a:buChar char="-"/>
            </a:pPr>
            <a:r>
              <a:rPr lang="en-GB" sz="2100"/>
              <a:t>Line labels are not at their place;</a:t>
            </a:r>
            <a:endParaRPr sz="2100"/>
          </a:p>
          <a:p>
            <a:pPr indent="-361950" lvl="0" marL="457200" rtl="0" algn="l">
              <a:lnSpc>
                <a:spcPct val="150000"/>
              </a:lnSpc>
              <a:spcBef>
                <a:spcPts val="0"/>
              </a:spcBef>
              <a:spcAft>
                <a:spcPts val="0"/>
              </a:spcAft>
              <a:buSzPts val="2100"/>
              <a:buChar char="-"/>
            </a:pPr>
            <a:r>
              <a:rPr lang="en-GB" sz="2100"/>
              <a:t>Lines are overlapping and creating a mess.</a:t>
            </a:r>
            <a:endParaRPr sz="2100"/>
          </a:p>
          <a:p>
            <a:pPr indent="0" lvl="0" marL="0" rtl="0" algn="l">
              <a:lnSpc>
                <a:spcPct val="150000"/>
              </a:lnSpc>
              <a:spcBef>
                <a:spcPts val="1600"/>
              </a:spcBef>
              <a:spcAft>
                <a:spcPts val="0"/>
              </a:spcAft>
              <a:buNone/>
            </a:pPr>
            <a:r>
              <a:rPr b="1" lang="en-GB" sz="2100"/>
              <a:t>Solutions:</a:t>
            </a:r>
            <a:endParaRPr b="1" sz="2100"/>
          </a:p>
          <a:p>
            <a:pPr indent="-361950" lvl="0" marL="457200" rtl="0" algn="l">
              <a:lnSpc>
                <a:spcPct val="150000"/>
              </a:lnSpc>
              <a:spcBef>
                <a:spcPts val="1600"/>
              </a:spcBef>
              <a:spcAft>
                <a:spcPts val="0"/>
              </a:spcAft>
              <a:buSzPts val="2100"/>
              <a:buChar char="-"/>
            </a:pPr>
            <a:r>
              <a:rPr lang="en-GB" sz="2100"/>
              <a:t>Deep dive into</a:t>
            </a:r>
            <a:r>
              <a:rPr b="1" lang="en-GB" sz="2100"/>
              <a:t> attributes</a:t>
            </a:r>
            <a:r>
              <a:rPr lang="en-GB" sz="2100"/>
              <a:t> in </a:t>
            </a:r>
            <a:r>
              <a:rPr lang="en-GB" sz="2100" u="sng">
                <a:solidFill>
                  <a:schemeClr val="hlink"/>
                </a:solidFill>
                <a:hlinkClick r:id="rId3"/>
              </a:rPr>
              <a:t>graphviz</a:t>
            </a:r>
            <a:endParaRPr sz="2100"/>
          </a:p>
          <a:p>
            <a:pPr indent="0" lvl="0" marL="0" rtl="0" algn="l">
              <a:lnSpc>
                <a:spcPct val="150000"/>
              </a:lnSpc>
              <a:spcBef>
                <a:spcPts val="1600"/>
              </a:spcBef>
              <a:spcAft>
                <a:spcPts val="1600"/>
              </a:spcAft>
              <a:buNone/>
            </a:pPr>
            <a:r>
              <a:rPr b="1" lang="en-GB" sz="2100"/>
              <a:t>	</a:t>
            </a:r>
            <a:endParaRPr b="1" sz="21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100000">
              <a:schemeClr val="accent3"/>
            </a:gs>
          </a:gsLst>
          <a:lin ang="3600008" scaled="0"/>
        </a:gradFill>
      </p:bgPr>
    </p:bg>
    <p:spTree>
      <p:nvGrpSpPr>
        <p:cNvPr id="956" name="Shape 956"/>
        <p:cNvGrpSpPr/>
        <p:nvPr/>
      </p:nvGrpSpPr>
      <p:grpSpPr>
        <a:xfrm>
          <a:off x="0" y="0"/>
          <a:ext cx="0" cy="0"/>
          <a:chOff x="0" y="0"/>
          <a:chExt cx="0" cy="0"/>
        </a:xfrm>
      </p:grpSpPr>
      <p:pic>
        <p:nvPicPr>
          <p:cNvPr id="957" name="Google Shape;957;p135"/>
          <p:cNvPicPr preferRelativeResize="0"/>
          <p:nvPr/>
        </p:nvPicPr>
        <p:blipFill rotWithShape="1">
          <a:blip r:embed="rId3">
            <a:alphaModFix/>
          </a:blip>
          <a:srcRect b="0" l="0" r="0" t="0"/>
          <a:stretch/>
        </p:blipFill>
        <p:spPr>
          <a:xfrm>
            <a:off x="35545" y="0"/>
            <a:ext cx="12156455" cy="6858000"/>
          </a:xfrm>
          <a:prstGeom prst="rect">
            <a:avLst/>
          </a:prstGeom>
          <a:noFill/>
          <a:ln>
            <a:noFill/>
          </a:ln>
        </p:spPr>
      </p:pic>
      <p:sp>
        <p:nvSpPr>
          <p:cNvPr id="958" name="Google Shape;958;p135"/>
          <p:cNvSpPr txBox="1"/>
          <p:nvPr/>
        </p:nvSpPr>
        <p:spPr>
          <a:xfrm>
            <a:off x="608070" y="1229575"/>
            <a:ext cx="4759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800">
                <a:solidFill>
                  <a:schemeClr val="lt1"/>
                </a:solidFill>
                <a:latin typeface="Proxima Nova"/>
                <a:ea typeface="Proxima Nova"/>
                <a:cs typeface="Proxima Nova"/>
                <a:sym typeface="Proxima Nova"/>
              </a:rPr>
              <a:t>Any questions?</a:t>
            </a:r>
            <a:endParaRPr sz="4800">
              <a:solidFill>
                <a:schemeClr val="lt1"/>
              </a:solidFill>
              <a:latin typeface="Proxima Nova"/>
              <a:ea typeface="Proxima Nova"/>
              <a:cs typeface="Proxima Nova"/>
              <a:sym typeface="Proxima Nov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6"/>
          <p:cNvSpPr txBox="1"/>
          <p:nvPr>
            <p:ph type="title"/>
          </p:nvPr>
        </p:nvSpPr>
        <p:spPr>
          <a:xfrm>
            <a:off x="685801" y="685799"/>
            <a:ext cx="10820400" cy="4800600"/>
          </a:xfrm>
          <a:prstGeom prst="rect">
            <a:avLst/>
          </a:prstGeom>
          <a:noFill/>
          <a:ln>
            <a:noFill/>
          </a:ln>
        </p:spPr>
        <p:txBody>
          <a:bodyPr anchorCtr="0" anchor="t" bIns="45700" lIns="0" spcFirstLastPara="1" rIns="91425" wrap="square" tIns="45700">
            <a:noAutofit/>
          </a:bodyPr>
          <a:lstStyle/>
          <a:p>
            <a:pPr indent="0" lvl="0" marL="0" rtl="0" algn="l">
              <a:lnSpc>
                <a:spcPct val="60000"/>
              </a:lnSpc>
              <a:spcBef>
                <a:spcPts val="0"/>
              </a:spcBef>
              <a:spcAft>
                <a:spcPts val="0"/>
              </a:spcAft>
              <a:buClr>
                <a:schemeClr val="lt1"/>
              </a:buClr>
              <a:buSzPts val="10400"/>
              <a:buFont typeface="Proxima Nova Extrabold"/>
              <a:buNone/>
            </a:pPr>
            <a:r>
              <a:rPr lang="en-GB"/>
              <a:t>Team 3</a:t>
            </a:r>
            <a:endParaRPr/>
          </a:p>
          <a:p>
            <a:pPr indent="0" lvl="0" marL="0" rtl="0" algn="l">
              <a:lnSpc>
                <a:spcPct val="60000"/>
              </a:lnSpc>
              <a:spcBef>
                <a:spcPts val="0"/>
              </a:spcBef>
              <a:spcAft>
                <a:spcPts val="0"/>
              </a:spcAft>
              <a:buClr>
                <a:schemeClr val="lt1"/>
              </a:buClr>
              <a:buSzPts val="10400"/>
              <a:buFont typeface="Proxima Nova Extrabold"/>
              <a:buNone/>
            </a:pPr>
            <a:r>
              <a:t/>
            </a:r>
            <a:endParaRPr/>
          </a:p>
          <a:p>
            <a:pPr indent="0" lvl="0" marL="0" rtl="0" algn="l">
              <a:lnSpc>
                <a:spcPct val="60000"/>
              </a:lnSpc>
              <a:spcBef>
                <a:spcPts val="0"/>
              </a:spcBef>
              <a:spcAft>
                <a:spcPts val="0"/>
              </a:spcAft>
              <a:buClr>
                <a:schemeClr val="lt1"/>
              </a:buClr>
              <a:buSzPts val="10400"/>
              <a:buFont typeface="Proxima Nova Extrabold"/>
              <a:buNone/>
            </a:pPr>
            <a:r>
              <a:rPr lang="en-GB" sz="4800"/>
              <a:t>Pavlo Tarnovetskyi</a:t>
            </a:r>
            <a:endParaRPr sz="4800"/>
          </a:p>
          <a:p>
            <a:pPr indent="0" lvl="0" marL="0" rtl="0" algn="l">
              <a:lnSpc>
                <a:spcPct val="60000"/>
              </a:lnSpc>
              <a:spcBef>
                <a:spcPts val="0"/>
              </a:spcBef>
              <a:spcAft>
                <a:spcPts val="0"/>
              </a:spcAft>
              <a:buClr>
                <a:schemeClr val="lt1"/>
              </a:buClr>
              <a:buSzPts val="10400"/>
              <a:buFont typeface="Proxima Nova Extrabold"/>
              <a:buNone/>
            </a:pPr>
            <a:r>
              <a:t/>
            </a:r>
            <a:endParaRPr sz="4800"/>
          </a:p>
          <a:p>
            <a:pPr indent="0" lvl="0" marL="0" rtl="0" algn="l">
              <a:lnSpc>
                <a:spcPct val="60000"/>
              </a:lnSpc>
              <a:spcBef>
                <a:spcPts val="0"/>
              </a:spcBef>
              <a:spcAft>
                <a:spcPts val="0"/>
              </a:spcAft>
              <a:buClr>
                <a:schemeClr val="lt1"/>
              </a:buClr>
              <a:buSzPts val="10400"/>
              <a:buFont typeface="Proxima Nova Extrabold"/>
              <a:buNone/>
            </a:pPr>
            <a:r>
              <a:rPr lang="en-GB" sz="4800"/>
              <a:t>Dmytro Ivanchenko</a:t>
            </a:r>
            <a:endParaRPr sz="4800"/>
          </a:p>
        </p:txBody>
      </p:sp>
      <p:sp>
        <p:nvSpPr>
          <p:cNvPr id="964" name="Google Shape;964;p136"/>
          <p:cNvSpPr txBox="1"/>
          <p:nvPr>
            <p:ph idx="1" type="body"/>
          </p:nvPr>
        </p:nvSpPr>
        <p:spPr>
          <a:xfrm>
            <a:off x="328625" y="5877000"/>
            <a:ext cx="3467100" cy="295200"/>
          </a:xfrm>
          <a:prstGeom prst="rect">
            <a:avLst/>
          </a:prstGeom>
          <a:noFill/>
          <a:ln>
            <a:noFill/>
          </a:ln>
        </p:spPr>
        <p:txBody>
          <a:bodyPr anchorCtr="0" anchor="t" bIns="45700" lIns="0" spcFirstLastPara="1" rIns="91425" wrap="square" tIns="45700">
            <a:normAutofit fontScale="92500" lnSpcReduction="20000"/>
          </a:bodyPr>
          <a:lstStyle/>
          <a:p>
            <a:pPr indent="0" lvl="0" marL="0" rtl="0" algn="l">
              <a:spcBef>
                <a:spcPts val="0"/>
              </a:spcBef>
              <a:spcAft>
                <a:spcPts val="1600"/>
              </a:spcAft>
              <a:buClr>
                <a:schemeClr val="lt1"/>
              </a:buClr>
              <a:buSzPct val="100000"/>
              <a:buNone/>
            </a:pPr>
            <a:r>
              <a:rPr lang="en-GB"/>
              <a:t>Ch-DevOps-134/Cisco</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37"/>
          <p:cNvSpPr txBox="1"/>
          <p:nvPr>
            <p:ph type="title"/>
          </p:nvPr>
        </p:nvSpPr>
        <p:spPr>
          <a:xfrm>
            <a:off x="199650" y="189675"/>
            <a:ext cx="11306700" cy="5296800"/>
          </a:xfrm>
          <a:prstGeom prst="rect">
            <a:avLst/>
          </a:prstGeom>
          <a:noFill/>
          <a:ln>
            <a:noFill/>
          </a:ln>
        </p:spPr>
        <p:txBody>
          <a:bodyPr anchorCtr="0" anchor="t" bIns="45700" lIns="0" spcFirstLastPara="1" rIns="91425" wrap="square" tIns="45700">
            <a:noAutofit/>
          </a:bodyPr>
          <a:lstStyle/>
          <a:p>
            <a:pPr indent="0" lvl="0" marL="0" rtl="0" algn="l">
              <a:lnSpc>
                <a:spcPct val="60000"/>
              </a:lnSpc>
              <a:spcBef>
                <a:spcPts val="0"/>
              </a:spcBef>
              <a:spcAft>
                <a:spcPts val="0"/>
              </a:spcAft>
              <a:buClr>
                <a:schemeClr val="dk1"/>
              </a:buClr>
              <a:buSzPts val="1100"/>
              <a:buFont typeface="Arial"/>
              <a:buNone/>
            </a:pPr>
            <a:r>
              <a:rPr lang="en-GB">
                <a:solidFill>
                  <a:srgbClr val="FFFFFF"/>
                </a:solidFill>
                <a:latin typeface="Arial"/>
                <a:ea typeface="Arial"/>
                <a:cs typeface="Arial"/>
                <a:sym typeface="Arial"/>
              </a:rPr>
              <a:t>Agenda:</a:t>
            </a:r>
            <a:endParaRPr>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t/>
            </a:r>
            <a:endParaRPr sz="2400">
              <a:solidFill>
                <a:srgbClr val="FFFFFF"/>
              </a:solidFill>
              <a:latin typeface="Arial"/>
              <a:ea typeface="Arial"/>
              <a:cs typeface="Arial"/>
              <a:sym typeface="Arial"/>
            </a:endParaRPr>
          </a:p>
          <a:p>
            <a:pPr indent="-381000" lvl="0" marL="457200" rtl="0" algn="l">
              <a:lnSpc>
                <a:spcPct val="60000"/>
              </a:lnSpc>
              <a:spcBef>
                <a:spcPts val="0"/>
              </a:spcBef>
              <a:spcAft>
                <a:spcPts val="0"/>
              </a:spcAft>
              <a:buClr>
                <a:srgbClr val="FFFFFF"/>
              </a:buClr>
              <a:buSzPts val="2400"/>
              <a:buFont typeface="Arial"/>
              <a:buAutoNum type="arabicPeriod"/>
            </a:pPr>
            <a:r>
              <a:rPr lang="en-GB" sz="2400">
                <a:solidFill>
                  <a:srgbClr val="FFFFFF"/>
                </a:solidFill>
                <a:latin typeface="Arial"/>
                <a:ea typeface="Arial"/>
                <a:cs typeface="Arial"/>
                <a:sym typeface="Arial"/>
              </a:rPr>
              <a:t>Jira</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rPr lang="en-GB" sz="2400">
                <a:solidFill>
                  <a:srgbClr val="FFFFFF"/>
                </a:solidFill>
                <a:latin typeface="Arial"/>
                <a:ea typeface="Arial"/>
                <a:cs typeface="Arial"/>
                <a:sym typeface="Arial"/>
              </a:rPr>
              <a:t>2.   Git, GitHub</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rPr lang="en-GB" sz="2400">
                <a:solidFill>
                  <a:srgbClr val="FFFFFF"/>
                </a:solidFill>
                <a:latin typeface="Arial"/>
                <a:ea typeface="Arial"/>
                <a:cs typeface="Arial"/>
                <a:sym typeface="Arial"/>
              </a:rPr>
              <a:t> </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rPr lang="en-GB" sz="2400">
                <a:solidFill>
                  <a:srgbClr val="FFFFFF"/>
                </a:solidFill>
                <a:latin typeface="Arial"/>
                <a:ea typeface="Arial"/>
                <a:cs typeface="Arial"/>
                <a:sym typeface="Arial"/>
              </a:rPr>
              <a:t>3.   Bash, Regex</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rPr lang="en-GB" sz="2400">
                <a:solidFill>
                  <a:srgbClr val="FFFFFF"/>
                </a:solidFill>
                <a:latin typeface="Arial"/>
                <a:ea typeface="Arial"/>
                <a:cs typeface="Arial"/>
                <a:sym typeface="Arial"/>
              </a:rPr>
              <a:t>4.   Deploy virtual machine</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rPr lang="en-GB" sz="2400">
                <a:solidFill>
                  <a:srgbClr val="FFFFFF"/>
                </a:solidFill>
                <a:latin typeface="Arial"/>
                <a:ea typeface="Arial"/>
                <a:cs typeface="Arial"/>
                <a:sym typeface="Arial"/>
              </a:rPr>
              <a:t>5.   Git Readme about Geocitizen</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dk1"/>
              </a:buClr>
              <a:buSzPts val="1100"/>
              <a:buFont typeface="Arial"/>
              <a:buNone/>
            </a:pPr>
            <a:r>
              <a:t/>
            </a:r>
            <a:endParaRPr sz="2400">
              <a:solidFill>
                <a:srgbClr val="FFFFFF"/>
              </a:solidFill>
              <a:latin typeface="Arial"/>
              <a:ea typeface="Arial"/>
              <a:cs typeface="Arial"/>
              <a:sym typeface="Arial"/>
            </a:endParaRPr>
          </a:p>
          <a:p>
            <a:pPr indent="0" lvl="0" marL="0" rtl="0" algn="l">
              <a:lnSpc>
                <a:spcPct val="60000"/>
              </a:lnSpc>
              <a:spcBef>
                <a:spcPts val="0"/>
              </a:spcBef>
              <a:spcAft>
                <a:spcPts val="0"/>
              </a:spcAft>
              <a:buClr>
                <a:schemeClr val="lt1"/>
              </a:buClr>
              <a:buSzPts val="10400"/>
              <a:buFont typeface="Proxima Nova Extrabold"/>
              <a:buNone/>
            </a:pPr>
            <a:r>
              <a:rPr lang="en-GB" sz="2400">
                <a:solidFill>
                  <a:srgbClr val="FFFFFF"/>
                </a:solidFill>
                <a:latin typeface="Arial"/>
                <a:ea typeface="Arial"/>
                <a:cs typeface="Arial"/>
                <a:sym typeface="Arial"/>
              </a:rPr>
              <a:t>6.   Presentation how it works.</a:t>
            </a:r>
            <a:endParaRPr/>
          </a:p>
        </p:txBody>
      </p:sp>
      <p:sp>
        <p:nvSpPr>
          <p:cNvPr id="970" name="Google Shape;970;p137"/>
          <p:cNvSpPr txBox="1"/>
          <p:nvPr>
            <p:ph idx="1" type="body"/>
          </p:nvPr>
        </p:nvSpPr>
        <p:spPr>
          <a:xfrm>
            <a:off x="328625" y="5877000"/>
            <a:ext cx="6090300" cy="295200"/>
          </a:xfrm>
          <a:prstGeom prst="rect">
            <a:avLst/>
          </a:prstGeom>
          <a:noFill/>
          <a:ln>
            <a:noFill/>
          </a:ln>
        </p:spPr>
        <p:txBody>
          <a:bodyPr anchorCtr="0" anchor="t" bIns="45700" lIns="0" spcFirstLastPara="1" rIns="91425" wrap="square" tIns="45700">
            <a:normAutofit fontScale="92500" lnSpcReduction="20000"/>
          </a:bodyPr>
          <a:lstStyle/>
          <a:p>
            <a:pPr indent="0" lvl="0" marL="0" rtl="0" algn="l">
              <a:spcBef>
                <a:spcPts val="0"/>
              </a:spcBef>
              <a:spcAft>
                <a:spcPts val="1600"/>
              </a:spcAft>
              <a:buClr>
                <a:schemeClr val="lt1"/>
              </a:buClr>
              <a:buSzPct val="100000"/>
              <a:buNone/>
            </a:pPr>
            <a:r>
              <a:rPr lang="en-GB"/>
              <a:t>Ch-DevOps-134/Cisco  Pavlo Tarnovetskyi</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138"/>
          <p:cNvPicPr preferRelativeResize="0"/>
          <p:nvPr/>
        </p:nvPicPr>
        <p:blipFill>
          <a:blip r:embed="rId3">
            <a:alphaModFix/>
          </a:blip>
          <a:stretch>
            <a:fillRect/>
          </a:stretch>
        </p:blipFill>
        <p:spPr>
          <a:xfrm>
            <a:off x="152400" y="152400"/>
            <a:ext cx="11887200" cy="2950108"/>
          </a:xfrm>
          <a:prstGeom prst="rect">
            <a:avLst/>
          </a:prstGeom>
          <a:noFill/>
          <a:ln>
            <a:noFill/>
          </a:ln>
        </p:spPr>
      </p:pic>
      <p:pic>
        <p:nvPicPr>
          <p:cNvPr id="976" name="Google Shape;976;p138"/>
          <p:cNvPicPr preferRelativeResize="0"/>
          <p:nvPr/>
        </p:nvPicPr>
        <p:blipFill>
          <a:blip r:embed="rId4">
            <a:alphaModFix/>
          </a:blip>
          <a:stretch>
            <a:fillRect/>
          </a:stretch>
        </p:blipFill>
        <p:spPr>
          <a:xfrm>
            <a:off x="152400" y="3254908"/>
            <a:ext cx="6420752" cy="3450692"/>
          </a:xfrm>
          <a:prstGeom prst="rect">
            <a:avLst/>
          </a:prstGeom>
          <a:noFill/>
          <a:ln>
            <a:noFill/>
          </a:ln>
        </p:spPr>
      </p:pic>
      <p:pic>
        <p:nvPicPr>
          <p:cNvPr id="977" name="Google Shape;977;p138"/>
          <p:cNvPicPr preferRelativeResize="0"/>
          <p:nvPr/>
        </p:nvPicPr>
        <p:blipFill>
          <a:blip r:embed="rId5">
            <a:alphaModFix/>
          </a:blip>
          <a:stretch>
            <a:fillRect/>
          </a:stretch>
        </p:blipFill>
        <p:spPr>
          <a:xfrm>
            <a:off x="6725552" y="3254908"/>
            <a:ext cx="5314049" cy="258179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39"/>
          <p:cNvPicPr preferRelativeResize="0"/>
          <p:nvPr/>
        </p:nvPicPr>
        <p:blipFill>
          <a:blip r:embed="rId3">
            <a:alphaModFix/>
          </a:blip>
          <a:stretch>
            <a:fillRect/>
          </a:stretch>
        </p:blipFill>
        <p:spPr>
          <a:xfrm>
            <a:off x="152400" y="152400"/>
            <a:ext cx="4010582" cy="2592400"/>
          </a:xfrm>
          <a:prstGeom prst="rect">
            <a:avLst/>
          </a:prstGeom>
          <a:noFill/>
          <a:ln>
            <a:noFill/>
          </a:ln>
        </p:spPr>
      </p:pic>
      <p:pic>
        <p:nvPicPr>
          <p:cNvPr id="983" name="Google Shape;983;p139"/>
          <p:cNvPicPr preferRelativeResize="0"/>
          <p:nvPr/>
        </p:nvPicPr>
        <p:blipFill>
          <a:blip r:embed="rId4">
            <a:alphaModFix/>
          </a:blip>
          <a:stretch>
            <a:fillRect/>
          </a:stretch>
        </p:blipFill>
        <p:spPr>
          <a:xfrm>
            <a:off x="152400" y="2874975"/>
            <a:ext cx="4479225" cy="2872476"/>
          </a:xfrm>
          <a:prstGeom prst="rect">
            <a:avLst/>
          </a:prstGeom>
          <a:noFill/>
          <a:ln>
            <a:noFill/>
          </a:ln>
        </p:spPr>
      </p:pic>
      <p:pic>
        <p:nvPicPr>
          <p:cNvPr id="984" name="Google Shape;984;p139"/>
          <p:cNvPicPr preferRelativeResize="0"/>
          <p:nvPr/>
        </p:nvPicPr>
        <p:blipFill>
          <a:blip r:embed="rId5">
            <a:alphaModFix/>
          </a:blip>
          <a:stretch>
            <a:fillRect/>
          </a:stretch>
        </p:blipFill>
        <p:spPr>
          <a:xfrm>
            <a:off x="4705874" y="2296000"/>
            <a:ext cx="7275251" cy="3451450"/>
          </a:xfrm>
          <a:prstGeom prst="rect">
            <a:avLst/>
          </a:prstGeom>
          <a:noFill/>
          <a:ln>
            <a:noFill/>
          </a:ln>
        </p:spPr>
      </p:pic>
      <p:pic>
        <p:nvPicPr>
          <p:cNvPr id="985" name="Google Shape;985;p139"/>
          <p:cNvPicPr preferRelativeResize="0"/>
          <p:nvPr/>
        </p:nvPicPr>
        <p:blipFill>
          <a:blip r:embed="rId6">
            <a:alphaModFix/>
          </a:blip>
          <a:stretch>
            <a:fillRect/>
          </a:stretch>
        </p:blipFill>
        <p:spPr>
          <a:xfrm>
            <a:off x="9061875" y="75825"/>
            <a:ext cx="2915800" cy="2057825"/>
          </a:xfrm>
          <a:prstGeom prst="rect">
            <a:avLst/>
          </a:prstGeom>
          <a:noFill/>
          <a:ln>
            <a:noFill/>
          </a:ln>
        </p:spPr>
      </p:pic>
      <p:pic>
        <p:nvPicPr>
          <p:cNvPr id="986" name="Google Shape;986;p139"/>
          <p:cNvPicPr preferRelativeResize="0"/>
          <p:nvPr/>
        </p:nvPicPr>
        <p:blipFill>
          <a:blip r:embed="rId7">
            <a:alphaModFix/>
          </a:blip>
          <a:stretch>
            <a:fillRect/>
          </a:stretch>
        </p:blipFill>
        <p:spPr>
          <a:xfrm>
            <a:off x="2106300" y="75825"/>
            <a:ext cx="7576750" cy="16167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140"/>
          <p:cNvPicPr preferRelativeResize="0"/>
          <p:nvPr/>
        </p:nvPicPr>
        <p:blipFill>
          <a:blip r:embed="rId3">
            <a:alphaModFix/>
          </a:blip>
          <a:stretch>
            <a:fillRect/>
          </a:stretch>
        </p:blipFill>
        <p:spPr>
          <a:xfrm>
            <a:off x="716850" y="2755175"/>
            <a:ext cx="4060750" cy="4102825"/>
          </a:xfrm>
          <a:prstGeom prst="rect">
            <a:avLst/>
          </a:prstGeom>
          <a:noFill/>
          <a:ln>
            <a:noFill/>
          </a:ln>
        </p:spPr>
      </p:pic>
      <p:pic>
        <p:nvPicPr>
          <p:cNvPr id="992" name="Google Shape;992;p140"/>
          <p:cNvPicPr preferRelativeResize="0"/>
          <p:nvPr/>
        </p:nvPicPr>
        <p:blipFill>
          <a:blip r:embed="rId4">
            <a:alphaModFix/>
          </a:blip>
          <a:stretch>
            <a:fillRect/>
          </a:stretch>
        </p:blipFill>
        <p:spPr>
          <a:xfrm>
            <a:off x="716850" y="152400"/>
            <a:ext cx="5037199" cy="2542875"/>
          </a:xfrm>
          <a:prstGeom prst="rect">
            <a:avLst/>
          </a:prstGeom>
          <a:noFill/>
          <a:ln>
            <a:noFill/>
          </a:ln>
        </p:spPr>
      </p:pic>
      <p:pic>
        <p:nvPicPr>
          <p:cNvPr id="993" name="Google Shape;993;p140"/>
          <p:cNvPicPr preferRelativeResize="0"/>
          <p:nvPr/>
        </p:nvPicPr>
        <p:blipFill>
          <a:blip r:embed="rId5">
            <a:alphaModFix/>
          </a:blip>
          <a:stretch>
            <a:fillRect/>
          </a:stretch>
        </p:blipFill>
        <p:spPr>
          <a:xfrm>
            <a:off x="6858026" y="152400"/>
            <a:ext cx="4563100" cy="2687350"/>
          </a:xfrm>
          <a:prstGeom prst="rect">
            <a:avLst/>
          </a:prstGeom>
          <a:noFill/>
          <a:ln>
            <a:noFill/>
          </a:ln>
        </p:spPr>
      </p:pic>
      <p:pic>
        <p:nvPicPr>
          <p:cNvPr id="994" name="Google Shape;994;p140"/>
          <p:cNvPicPr preferRelativeResize="0"/>
          <p:nvPr/>
        </p:nvPicPr>
        <p:blipFill>
          <a:blip r:embed="rId6">
            <a:alphaModFix/>
          </a:blip>
          <a:stretch>
            <a:fillRect/>
          </a:stretch>
        </p:blipFill>
        <p:spPr>
          <a:xfrm>
            <a:off x="5759709" y="3141675"/>
            <a:ext cx="6054492" cy="25428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41"/>
          <p:cNvSpPr txBox="1"/>
          <p:nvPr>
            <p:ph type="title"/>
          </p:nvPr>
        </p:nvSpPr>
        <p:spPr>
          <a:xfrm>
            <a:off x="301833" y="252100"/>
            <a:ext cx="11360700" cy="763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600"/>
              </a:spcAft>
              <a:buClr>
                <a:schemeClr val="dk1"/>
              </a:buClr>
              <a:buSzPts val="1500"/>
              <a:buFont typeface="Arial"/>
              <a:buNone/>
            </a:pPr>
            <a:r>
              <a:rPr lang="en-GB" sz="4700">
                <a:solidFill>
                  <a:srgbClr val="5E73E5"/>
                </a:solidFill>
                <a:highlight>
                  <a:srgbClr val="FFFFFF"/>
                </a:highlight>
                <a:latin typeface="Proxima Nova"/>
                <a:ea typeface="Proxima Nova"/>
                <a:cs typeface="Proxima Nova"/>
                <a:sym typeface="Proxima Nova"/>
              </a:rPr>
              <a:t>Deploy virtual machine </a:t>
            </a:r>
            <a:endParaRPr sz="4700">
              <a:solidFill>
                <a:srgbClr val="5E73E5"/>
              </a:solidFill>
              <a:latin typeface="Proxima Nova"/>
              <a:ea typeface="Proxima Nova"/>
              <a:cs typeface="Proxima Nova"/>
              <a:sym typeface="Proxima Nova"/>
            </a:endParaRPr>
          </a:p>
        </p:txBody>
      </p:sp>
      <p:sp>
        <p:nvSpPr>
          <p:cNvPr id="1000" name="Google Shape;1000;p141"/>
          <p:cNvSpPr txBox="1"/>
          <p:nvPr>
            <p:ph idx="1" type="body"/>
          </p:nvPr>
        </p:nvSpPr>
        <p:spPr>
          <a:xfrm>
            <a:off x="301833" y="1086433"/>
            <a:ext cx="11360700" cy="1388400"/>
          </a:xfrm>
          <a:prstGeom prst="rect">
            <a:avLst/>
          </a:prstGeom>
        </p:spPr>
        <p:txBody>
          <a:bodyPr anchorCtr="0" anchor="t" bIns="121900" lIns="121900" spcFirstLastPara="1" rIns="121900" wrap="square" tIns="121900">
            <a:normAutofit fontScale="77500"/>
          </a:bodyPr>
          <a:lstStyle/>
          <a:p>
            <a:pPr indent="0" lvl="0" marL="0" rtl="0" algn="l">
              <a:lnSpc>
                <a:spcPct val="120000"/>
              </a:lnSpc>
              <a:spcBef>
                <a:spcPts val="0"/>
              </a:spcBef>
              <a:spcAft>
                <a:spcPts val="500"/>
              </a:spcAft>
              <a:buClr>
                <a:schemeClr val="dk1"/>
              </a:buClr>
              <a:buSzPct val="62500"/>
              <a:buFont typeface="Arial"/>
              <a:buNone/>
            </a:pPr>
            <a:r>
              <a:rPr b="1" lang="en-GB">
                <a:solidFill>
                  <a:srgbClr val="1D2125"/>
                </a:solidFill>
              </a:rPr>
              <a:t>Task: </a:t>
            </a:r>
            <a:r>
              <a:rPr lang="en-GB">
                <a:solidFill>
                  <a:srgbClr val="1D2125"/>
                </a:solidFill>
              </a:rPr>
              <a:t>Install VirtualBox. Create two virtual machines in VirtualBox. </a:t>
            </a:r>
            <a:r>
              <a:rPr lang="en-GB">
                <a:solidFill>
                  <a:srgbClr val="1D2125"/>
                </a:solidFill>
              </a:rPr>
              <a:t>Ubuntu server must be o</a:t>
            </a:r>
            <a:r>
              <a:rPr lang="en-GB">
                <a:solidFill>
                  <a:srgbClr val="1D2125"/>
                </a:solidFill>
              </a:rPr>
              <a:t>n one virtual machine  while </a:t>
            </a:r>
            <a:r>
              <a:rPr lang="en-GB">
                <a:solidFill>
                  <a:srgbClr val="1D2125"/>
                </a:solidFill>
              </a:rPr>
              <a:t>Centos server - </a:t>
            </a:r>
            <a:r>
              <a:rPr lang="en-GB">
                <a:solidFill>
                  <a:srgbClr val="1D2125"/>
                </a:solidFill>
              </a:rPr>
              <a:t> on the second. Configuring of the network and communication between the host and guest machines. Also configuring communication between servers.</a:t>
            </a:r>
            <a:endParaRPr>
              <a:solidFill>
                <a:srgbClr val="1D2125"/>
              </a:solidFill>
            </a:endParaRPr>
          </a:p>
        </p:txBody>
      </p:sp>
      <p:pic>
        <p:nvPicPr>
          <p:cNvPr id="1001" name="Google Shape;1001;p141"/>
          <p:cNvPicPr preferRelativeResize="0"/>
          <p:nvPr/>
        </p:nvPicPr>
        <p:blipFill>
          <a:blip r:embed="rId3">
            <a:alphaModFix/>
          </a:blip>
          <a:stretch>
            <a:fillRect/>
          </a:stretch>
        </p:blipFill>
        <p:spPr>
          <a:xfrm>
            <a:off x="4378233" y="2455200"/>
            <a:ext cx="1625633" cy="1486634"/>
          </a:xfrm>
          <a:prstGeom prst="rect">
            <a:avLst/>
          </a:prstGeom>
          <a:noFill/>
          <a:ln>
            <a:noFill/>
          </a:ln>
        </p:spPr>
      </p:pic>
      <p:cxnSp>
        <p:nvCxnSpPr>
          <p:cNvPr id="1002" name="Google Shape;1002;p141"/>
          <p:cNvCxnSpPr>
            <a:endCxn id="1001" idx="1"/>
          </p:cNvCxnSpPr>
          <p:nvPr/>
        </p:nvCxnSpPr>
        <p:spPr>
          <a:xfrm flipH="1" rot="10800000">
            <a:off x="2621733" y="3198517"/>
            <a:ext cx="1756500" cy="11100"/>
          </a:xfrm>
          <a:prstGeom prst="straightConnector1">
            <a:avLst/>
          </a:prstGeom>
          <a:noFill/>
          <a:ln cap="flat" cmpd="sng" w="9525">
            <a:solidFill>
              <a:schemeClr val="dk2"/>
            </a:solidFill>
            <a:prstDash val="solid"/>
            <a:round/>
            <a:headEnd len="med" w="med" type="none"/>
            <a:tailEnd len="med" w="med" type="stealth"/>
          </a:ln>
        </p:spPr>
      </p:cxnSp>
      <p:cxnSp>
        <p:nvCxnSpPr>
          <p:cNvPr id="1003" name="Google Shape;1003;p141"/>
          <p:cNvCxnSpPr/>
          <p:nvPr/>
        </p:nvCxnSpPr>
        <p:spPr>
          <a:xfrm flipH="1" rot="10800000">
            <a:off x="5622900" y="2551590"/>
            <a:ext cx="2616300" cy="243900"/>
          </a:xfrm>
          <a:prstGeom prst="straightConnector1">
            <a:avLst/>
          </a:prstGeom>
          <a:noFill/>
          <a:ln cap="flat" cmpd="sng" w="9525">
            <a:solidFill>
              <a:schemeClr val="dk2"/>
            </a:solidFill>
            <a:prstDash val="solid"/>
            <a:round/>
            <a:headEnd len="med" w="med" type="none"/>
            <a:tailEnd len="med" w="med" type="stealth"/>
          </a:ln>
        </p:spPr>
      </p:cxnSp>
      <p:pic>
        <p:nvPicPr>
          <p:cNvPr id="1004" name="Google Shape;1004;p141"/>
          <p:cNvPicPr preferRelativeResize="0"/>
          <p:nvPr/>
        </p:nvPicPr>
        <p:blipFill>
          <a:blip r:embed="rId4">
            <a:alphaModFix/>
          </a:blip>
          <a:stretch>
            <a:fillRect/>
          </a:stretch>
        </p:blipFill>
        <p:spPr>
          <a:xfrm>
            <a:off x="8168100" y="2301807"/>
            <a:ext cx="1240965" cy="1240965"/>
          </a:xfrm>
          <a:prstGeom prst="rect">
            <a:avLst/>
          </a:prstGeom>
          <a:noFill/>
          <a:ln>
            <a:noFill/>
          </a:ln>
        </p:spPr>
      </p:pic>
      <p:pic>
        <p:nvPicPr>
          <p:cNvPr id="1005" name="Google Shape;1005;p141"/>
          <p:cNvPicPr preferRelativeResize="0"/>
          <p:nvPr/>
        </p:nvPicPr>
        <p:blipFill>
          <a:blip r:embed="rId5">
            <a:alphaModFix/>
          </a:blip>
          <a:stretch>
            <a:fillRect/>
          </a:stretch>
        </p:blipFill>
        <p:spPr>
          <a:xfrm>
            <a:off x="9545967" y="3366400"/>
            <a:ext cx="1491596" cy="1486633"/>
          </a:xfrm>
          <a:prstGeom prst="rect">
            <a:avLst/>
          </a:prstGeom>
          <a:noFill/>
          <a:ln>
            <a:noFill/>
          </a:ln>
        </p:spPr>
      </p:pic>
      <p:cxnSp>
        <p:nvCxnSpPr>
          <p:cNvPr id="1006" name="Google Shape;1006;p141"/>
          <p:cNvCxnSpPr>
            <a:endCxn id="1005" idx="1"/>
          </p:cNvCxnSpPr>
          <p:nvPr/>
        </p:nvCxnSpPr>
        <p:spPr>
          <a:xfrm>
            <a:off x="5384667" y="3218417"/>
            <a:ext cx="4161300" cy="891300"/>
          </a:xfrm>
          <a:prstGeom prst="straightConnector1">
            <a:avLst/>
          </a:prstGeom>
          <a:noFill/>
          <a:ln cap="flat" cmpd="sng" w="9525">
            <a:solidFill>
              <a:schemeClr val="dk2"/>
            </a:solidFill>
            <a:prstDash val="solid"/>
            <a:round/>
            <a:headEnd len="med" w="med" type="none"/>
            <a:tailEnd len="med" w="med" type="stealth"/>
          </a:ln>
        </p:spPr>
      </p:cxnSp>
      <p:sp>
        <p:nvSpPr>
          <p:cNvPr id="1007" name="Google Shape;1007;p141"/>
          <p:cNvSpPr txBox="1"/>
          <p:nvPr/>
        </p:nvSpPr>
        <p:spPr>
          <a:xfrm>
            <a:off x="10368200" y="2937333"/>
            <a:ext cx="16257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900"/>
              <a:t>CentOS 7.9</a:t>
            </a:r>
            <a:endParaRPr sz="1900"/>
          </a:p>
        </p:txBody>
      </p:sp>
      <p:sp>
        <p:nvSpPr>
          <p:cNvPr id="1008" name="Google Shape;1008;p141"/>
          <p:cNvSpPr txBox="1"/>
          <p:nvPr/>
        </p:nvSpPr>
        <p:spPr>
          <a:xfrm>
            <a:off x="9133867" y="1921600"/>
            <a:ext cx="1903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900"/>
              <a:t>Ubuntu 20.04</a:t>
            </a:r>
            <a:endParaRPr sz="1900"/>
          </a:p>
        </p:txBody>
      </p:sp>
      <p:pic>
        <p:nvPicPr>
          <p:cNvPr id="1009" name="Google Shape;1009;p141"/>
          <p:cNvPicPr preferRelativeResize="0"/>
          <p:nvPr/>
        </p:nvPicPr>
        <p:blipFill>
          <a:blip r:embed="rId6">
            <a:alphaModFix/>
          </a:blip>
          <a:stretch>
            <a:fillRect/>
          </a:stretch>
        </p:blipFill>
        <p:spPr>
          <a:xfrm>
            <a:off x="5964883" y="3933433"/>
            <a:ext cx="901700" cy="939800"/>
          </a:xfrm>
          <a:prstGeom prst="rect">
            <a:avLst/>
          </a:prstGeom>
          <a:noFill/>
          <a:ln>
            <a:noFill/>
          </a:ln>
        </p:spPr>
      </p:pic>
      <p:pic>
        <p:nvPicPr>
          <p:cNvPr id="1010" name="Google Shape;1010;p141"/>
          <p:cNvPicPr preferRelativeResize="0"/>
          <p:nvPr/>
        </p:nvPicPr>
        <p:blipFill>
          <a:blip r:embed="rId7">
            <a:alphaModFix/>
          </a:blip>
          <a:stretch>
            <a:fillRect/>
          </a:stretch>
        </p:blipFill>
        <p:spPr>
          <a:xfrm>
            <a:off x="6886117" y="3967800"/>
            <a:ext cx="685800" cy="812800"/>
          </a:xfrm>
          <a:prstGeom prst="rect">
            <a:avLst/>
          </a:prstGeom>
          <a:noFill/>
          <a:ln>
            <a:noFill/>
          </a:ln>
        </p:spPr>
      </p:pic>
      <p:sp>
        <p:nvSpPr>
          <p:cNvPr id="1011" name="Google Shape;1011;p141"/>
          <p:cNvSpPr txBox="1"/>
          <p:nvPr/>
        </p:nvSpPr>
        <p:spPr>
          <a:xfrm>
            <a:off x="816692" y="4567083"/>
            <a:ext cx="3739200" cy="1708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1900"/>
              <a:t>Settings of VM</a:t>
            </a:r>
            <a:endParaRPr b="1" sz="1900"/>
          </a:p>
          <a:p>
            <a:pPr indent="0" lvl="0" marL="0" rtl="0" algn="l">
              <a:spcBef>
                <a:spcPts val="0"/>
              </a:spcBef>
              <a:spcAft>
                <a:spcPts val="0"/>
              </a:spcAft>
              <a:buNone/>
            </a:pPr>
            <a:r>
              <a:rPr lang="en-GB" sz="1900"/>
              <a:t>System - Motherboard, CPU</a:t>
            </a:r>
            <a:endParaRPr sz="1900"/>
          </a:p>
          <a:p>
            <a:pPr indent="0" lvl="0" marL="0" rtl="0" algn="l">
              <a:spcBef>
                <a:spcPts val="0"/>
              </a:spcBef>
              <a:spcAft>
                <a:spcPts val="0"/>
              </a:spcAft>
              <a:buNone/>
            </a:pPr>
            <a:r>
              <a:rPr lang="en-GB" sz="1900"/>
              <a:t>Storage - Controller IDE</a:t>
            </a:r>
            <a:endParaRPr sz="1900"/>
          </a:p>
          <a:p>
            <a:pPr indent="0" lvl="0" marL="0" rtl="0" algn="l">
              <a:spcBef>
                <a:spcPts val="0"/>
              </a:spcBef>
              <a:spcAft>
                <a:spcPts val="0"/>
              </a:spcAft>
              <a:buNone/>
            </a:pPr>
            <a:r>
              <a:rPr lang="en-GB" sz="1900"/>
              <a:t>Network - Bridged adapter</a:t>
            </a:r>
            <a:endParaRPr sz="1900"/>
          </a:p>
          <a:p>
            <a:pPr indent="0" lvl="0" marL="0" rtl="0" algn="l">
              <a:spcBef>
                <a:spcPts val="0"/>
              </a:spcBef>
              <a:spcAft>
                <a:spcPts val="0"/>
              </a:spcAft>
              <a:buNone/>
            </a:pPr>
            <a:r>
              <a:t/>
            </a:r>
            <a:endParaRPr sz="1900"/>
          </a:p>
        </p:txBody>
      </p:sp>
      <p:pic>
        <p:nvPicPr>
          <p:cNvPr id="1012" name="Google Shape;1012;p141"/>
          <p:cNvPicPr preferRelativeResize="0"/>
          <p:nvPr/>
        </p:nvPicPr>
        <p:blipFill>
          <a:blip r:embed="rId8">
            <a:alphaModFix/>
          </a:blip>
          <a:stretch>
            <a:fillRect/>
          </a:stretch>
        </p:blipFill>
        <p:spPr>
          <a:xfrm>
            <a:off x="5272250" y="4011600"/>
            <a:ext cx="673100" cy="812800"/>
          </a:xfrm>
          <a:prstGeom prst="rect">
            <a:avLst/>
          </a:prstGeom>
          <a:noFill/>
          <a:ln>
            <a:noFill/>
          </a:ln>
        </p:spPr>
      </p:pic>
      <p:sp>
        <p:nvSpPr>
          <p:cNvPr id="1013" name="Google Shape;1013;p141"/>
          <p:cNvSpPr txBox="1"/>
          <p:nvPr/>
        </p:nvSpPr>
        <p:spPr>
          <a:xfrm>
            <a:off x="5220500" y="5257950"/>
            <a:ext cx="37392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1900"/>
              <a:t>Create</a:t>
            </a:r>
            <a:endParaRPr b="1" sz="1900"/>
          </a:p>
          <a:p>
            <a:pPr indent="0" lvl="0" marL="0" rtl="0" algn="l">
              <a:spcBef>
                <a:spcPts val="0"/>
              </a:spcBef>
              <a:spcAft>
                <a:spcPts val="0"/>
              </a:spcAft>
              <a:buNone/>
            </a:pPr>
            <a:r>
              <a:rPr lang="en-GB" sz="1900"/>
              <a:t>Name&amp;OS &gt; Mem Size &gt; HDD</a:t>
            </a:r>
            <a:endParaRPr sz="1900"/>
          </a:p>
        </p:txBody>
      </p:sp>
      <p:pic>
        <p:nvPicPr>
          <p:cNvPr id="1014" name="Google Shape;1014;p141"/>
          <p:cNvPicPr preferRelativeResize="0"/>
          <p:nvPr/>
        </p:nvPicPr>
        <p:blipFill>
          <a:blip r:embed="rId9">
            <a:alphaModFix/>
          </a:blip>
          <a:stretch>
            <a:fillRect/>
          </a:stretch>
        </p:blipFill>
        <p:spPr>
          <a:xfrm>
            <a:off x="550268" y="2586240"/>
            <a:ext cx="2206182" cy="12409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p142"/>
          <p:cNvPicPr preferRelativeResize="0"/>
          <p:nvPr/>
        </p:nvPicPr>
        <p:blipFill>
          <a:blip r:embed="rId3">
            <a:alphaModFix/>
          </a:blip>
          <a:stretch>
            <a:fillRect/>
          </a:stretch>
        </p:blipFill>
        <p:spPr>
          <a:xfrm>
            <a:off x="1158435" y="0"/>
            <a:ext cx="7976628" cy="68579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100000">
              <a:schemeClr val="accent3"/>
            </a:gs>
          </a:gsLst>
          <a:lin ang="3600008" scaled="0"/>
        </a:gradFill>
      </p:bgPr>
    </p:bg>
    <p:spTree>
      <p:nvGrpSpPr>
        <p:cNvPr id="1023" name="Shape 1023"/>
        <p:cNvGrpSpPr/>
        <p:nvPr/>
      </p:nvGrpSpPr>
      <p:grpSpPr>
        <a:xfrm>
          <a:off x="0" y="0"/>
          <a:ext cx="0" cy="0"/>
          <a:chOff x="0" y="0"/>
          <a:chExt cx="0" cy="0"/>
        </a:xfrm>
      </p:grpSpPr>
      <p:pic>
        <p:nvPicPr>
          <p:cNvPr id="1024" name="Google Shape;1024;p143"/>
          <p:cNvPicPr preferRelativeResize="0"/>
          <p:nvPr/>
        </p:nvPicPr>
        <p:blipFill rotWithShape="1">
          <a:blip r:embed="rId3">
            <a:alphaModFix/>
          </a:blip>
          <a:srcRect b="0" l="0" r="0" t="0"/>
          <a:stretch/>
        </p:blipFill>
        <p:spPr>
          <a:xfrm>
            <a:off x="35545" y="0"/>
            <a:ext cx="12156455" cy="6858000"/>
          </a:xfrm>
          <a:prstGeom prst="rect">
            <a:avLst/>
          </a:prstGeom>
          <a:noFill/>
          <a:ln>
            <a:noFill/>
          </a:ln>
        </p:spPr>
      </p:pic>
      <p:sp>
        <p:nvSpPr>
          <p:cNvPr id="1025" name="Google Shape;1025;p143"/>
          <p:cNvSpPr txBox="1"/>
          <p:nvPr/>
        </p:nvSpPr>
        <p:spPr>
          <a:xfrm>
            <a:off x="608070" y="1229575"/>
            <a:ext cx="4759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800">
                <a:solidFill>
                  <a:schemeClr val="lt1"/>
                </a:solidFill>
                <a:latin typeface="Proxima Nova"/>
                <a:ea typeface="Proxima Nova"/>
                <a:cs typeface="Proxima Nova"/>
                <a:sym typeface="Proxima Nova"/>
              </a:rPr>
              <a:t>Any questions?</a:t>
            </a:r>
            <a:endParaRPr sz="4800">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2"/>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Git Branches</a:t>
            </a:r>
            <a:endParaRPr/>
          </a:p>
        </p:txBody>
      </p:sp>
      <p:pic>
        <p:nvPicPr>
          <p:cNvPr id="382" name="Google Shape;382;p72"/>
          <p:cNvPicPr preferRelativeResize="0"/>
          <p:nvPr/>
        </p:nvPicPr>
        <p:blipFill>
          <a:blip r:embed="rId3">
            <a:alphaModFix/>
          </a:blip>
          <a:stretch>
            <a:fillRect/>
          </a:stretch>
        </p:blipFill>
        <p:spPr>
          <a:xfrm>
            <a:off x="1634850" y="2322024"/>
            <a:ext cx="8574775" cy="2488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44"/>
          <p:cNvSpPr txBox="1"/>
          <p:nvPr>
            <p:ph type="title"/>
          </p:nvPr>
        </p:nvSpPr>
        <p:spPr>
          <a:xfrm>
            <a:off x="554133" y="791156"/>
            <a:ext cx="15147600" cy="1017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GB">
                <a:solidFill>
                  <a:schemeClr val="accent1"/>
                </a:solidFill>
                <a:latin typeface="Proxima Nova"/>
                <a:ea typeface="Proxima Nova"/>
                <a:cs typeface="Proxima Nova"/>
                <a:sym typeface="Proxima Nova"/>
              </a:rPr>
              <a:t>Dmytro Ivanchenko</a:t>
            </a:r>
            <a:endParaRPr b="1">
              <a:solidFill>
                <a:schemeClr val="accent1"/>
              </a:solidFill>
              <a:latin typeface="Proxima Nova"/>
              <a:ea typeface="Proxima Nova"/>
              <a:cs typeface="Proxima Nova"/>
              <a:sym typeface="Proxima Nova"/>
            </a:endParaRPr>
          </a:p>
        </p:txBody>
      </p:sp>
      <p:sp>
        <p:nvSpPr>
          <p:cNvPr id="1031" name="Google Shape;1031;p144"/>
          <p:cNvSpPr txBox="1"/>
          <p:nvPr>
            <p:ph idx="1" type="body"/>
          </p:nvPr>
        </p:nvSpPr>
        <p:spPr>
          <a:xfrm>
            <a:off x="415600" y="1536633"/>
            <a:ext cx="2314500" cy="3030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chemeClr val="dk1"/>
              </a:buClr>
              <a:buSzPts val="1500"/>
              <a:buFont typeface="Arial"/>
              <a:buNone/>
            </a:pPr>
            <a:r>
              <a:rPr b="1" lang="en-GB">
                <a:solidFill>
                  <a:schemeClr val="dk1"/>
                </a:solidFill>
                <a:highlight>
                  <a:srgbClr val="FFFFFF"/>
                </a:highlight>
                <a:latin typeface="Proxima Nova"/>
                <a:ea typeface="Proxima Nova"/>
                <a:cs typeface="Proxima Nova"/>
                <a:sym typeface="Proxima Nova"/>
              </a:rPr>
              <a:t>Python for DevOps</a:t>
            </a:r>
            <a:endParaRPr b="1">
              <a:solidFill>
                <a:schemeClr val="dk1"/>
              </a:solidFill>
              <a:latin typeface="Proxima Nova"/>
              <a:ea typeface="Proxima Nova"/>
              <a:cs typeface="Proxima Nova"/>
              <a:sym typeface="Proxima Nova"/>
            </a:endParaRPr>
          </a:p>
          <a:p>
            <a:pPr indent="0" lvl="0" marL="0" rtl="0" algn="l">
              <a:spcBef>
                <a:spcPts val="1600"/>
              </a:spcBef>
              <a:spcAft>
                <a:spcPts val="1600"/>
              </a:spcAft>
              <a:buNone/>
            </a:pPr>
            <a:r>
              <a:t/>
            </a:r>
            <a:endParaRPr/>
          </a:p>
        </p:txBody>
      </p:sp>
      <p:sp>
        <p:nvSpPr>
          <p:cNvPr id="1032" name="Google Shape;1032;p144"/>
          <p:cNvSpPr txBox="1"/>
          <p:nvPr>
            <p:ph idx="1" type="body"/>
          </p:nvPr>
        </p:nvSpPr>
        <p:spPr>
          <a:xfrm>
            <a:off x="3781600" y="1536633"/>
            <a:ext cx="23145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Clr>
                <a:schemeClr val="dk1"/>
              </a:buClr>
              <a:buSzPts val="1500"/>
              <a:buFont typeface="Arial"/>
              <a:buNone/>
            </a:pPr>
            <a:r>
              <a:rPr b="1" lang="en-GB">
                <a:solidFill>
                  <a:schemeClr val="dk1"/>
                </a:solidFill>
                <a:highlight>
                  <a:srgbClr val="FFFFFF"/>
                </a:highlight>
                <a:latin typeface="Proxima Nova"/>
                <a:ea typeface="Proxima Nova"/>
                <a:cs typeface="Proxima Nova"/>
                <a:sym typeface="Proxima Nova"/>
              </a:rPr>
              <a:t>Deploy Virtual Mashine</a:t>
            </a:r>
            <a:endParaRPr b="1">
              <a:solidFill>
                <a:schemeClr val="dk1"/>
              </a:solidFill>
              <a:latin typeface="Proxima Nova"/>
              <a:ea typeface="Proxima Nova"/>
              <a:cs typeface="Proxima Nova"/>
              <a:sym typeface="Proxima Nova"/>
            </a:endParaRPr>
          </a:p>
        </p:txBody>
      </p:sp>
      <p:sp>
        <p:nvSpPr>
          <p:cNvPr id="1033" name="Google Shape;1033;p144"/>
          <p:cNvSpPr txBox="1"/>
          <p:nvPr>
            <p:ph idx="1" type="body"/>
          </p:nvPr>
        </p:nvSpPr>
        <p:spPr>
          <a:xfrm>
            <a:off x="6479300" y="1536633"/>
            <a:ext cx="25860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b="1" lang="en-GB">
                <a:solidFill>
                  <a:schemeClr val="dk1"/>
                </a:solidFill>
                <a:highlight>
                  <a:srgbClr val="FFFFFF"/>
                </a:highlight>
                <a:latin typeface="Proxima Nova"/>
                <a:ea typeface="Proxima Nova"/>
                <a:cs typeface="Proxima Nova"/>
                <a:sym typeface="Proxima Nova"/>
              </a:rPr>
              <a:t>Manual Deploy Geo Сitizen</a:t>
            </a:r>
            <a:endParaRPr b="1">
              <a:solidFill>
                <a:schemeClr val="dk1"/>
              </a:solidFill>
              <a:latin typeface="Proxima Nova"/>
              <a:ea typeface="Proxima Nova"/>
              <a:cs typeface="Proxima Nova"/>
              <a:sym typeface="Proxima Nova"/>
            </a:endParaRPr>
          </a:p>
        </p:txBody>
      </p:sp>
      <p:sp>
        <p:nvSpPr>
          <p:cNvPr id="1034" name="Google Shape;1034;p144"/>
          <p:cNvSpPr txBox="1"/>
          <p:nvPr>
            <p:ph idx="1" type="body"/>
          </p:nvPr>
        </p:nvSpPr>
        <p:spPr>
          <a:xfrm>
            <a:off x="9462000" y="1536633"/>
            <a:ext cx="23145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Clr>
                <a:schemeClr val="dk1"/>
              </a:buClr>
              <a:buSzPts val="1500"/>
              <a:buFont typeface="Arial"/>
              <a:buNone/>
            </a:pPr>
            <a:r>
              <a:rPr b="1" lang="en-GB">
                <a:solidFill>
                  <a:srgbClr val="1D2125"/>
                </a:solidFill>
                <a:highlight>
                  <a:srgbClr val="FFFFFF"/>
                </a:highlight>
                <a:latin typeface="Proxima Nova"/>
                <a:ea typeface="Proxima Nova"/>
                <a:cs typeface="Proxima Nova"/>
                <a:sym typeface="Proxima Nova"/>
              </a:rPr>
              <a:t>Diagram as Code</a:t>
            </a:r>
            <a:endParaRPr b="1">
              <a:solidFill>
                <a:srgbClr val="1D2125"/>
              </a:solidFill>
              <a:latin typeface="Proxima Nova"/>
              <a:ea typeface="Proxima Nova"/>
              <a:cs typeface="Proxima Nova"/>
              <a:sym typeface="Proxima Nova"/>
            </a:endParaRPr>
          </a:p>
        </p:txBody>
      </p:sp>
      <p:pic>
        <p:nvPicPr>
          <p:cNvPr id="1035" name="Google Shape;1035;p144"/>
          <p:cNvPicPr preferRelativeResize="0"/>
          <p:nvPr/>
        </p:nvPicPr>
        <p:blipFill>
          <a:blip r:embed="rId3">
            <a:alphaModFix/>
          </a:blip>
          <a:stretch>
            <a:fillRect/>
          </a:stretch>
        </p:blipFill>
        <p:spPr>
          <a:xfrm>
            <a:off x="9461983" y="2631833"/>
            <a:ext cx="2045433" cy="1804800"/>
          </a:xfrm>
          <a:prstGeom prst="rect">
            <a:avLst/>
          </a:prstGeom>
          <a:noFill/>
          <a:ln>
            <a:noFill/>
          </a:ln>
        </p:spPr>
      </p:pic>
      <p:pic>
        <p:nvPicPr>
          <p:cNvPr id="1036" name="Google Shape;1036;p144"/>
          <p:cNvPicPr preferRelativeResize="0"/>
          <p:nvPr/>
        </p:nvPicPr>
        <p:blipFill>
          <a:blip r:embed="rId4">
            <a:alphaModFix/>
          </a:blip>
          <a:stretch>
            <a:fillRect/>
          </a:stretch>
        </p:blipFill>
        <p:spPr>
          <a:xfrm>
            <a:off x="596400" y="2729767"/>
            <a:ext cx="2314400" cy="1608933"/>
          </a:xfrm>
          <a:prstGeom prst="rect">
            <a:avLst/>
          </a:prstGeom>
          <a:noFill/>
          <a:ln>
            <a:noFill/>
          </a:ln>
        </p:spPr>
      </p:pic>
      <p:pic>
        <p:nvPicPr>
          <p:cNvPr id="1037" name="Google Shape;1037;p144"/>
          <p:cNvPicPr preferRelativeResize="0"/>
          <p:nvPr/>
        </p:nvPicPr>
        <p:blipFill>
          <a:blip r:embed="rId5">
            <a:alphaModFix/>
          </a:blip>
          <a:stretch>
            <a:fillRect/>
          </a:stretch>
        </p:blipFill>
        <p:spPr>
          <a:xfrm>
            <a:off x="6704625" y="2960800"/>
            <a:ext cx="1706851" cy="1706875"/>
          </a:xfrm>
          <a:prstGeom prst="rect">
            <a:avLst/>
          </a:prstGeom>
          <a:noFill/>
          <a:ln>
            <a:noFill/>
          </a:ln>
        </p:spPr>
      </p:pic>
      <p:pic>
        <p:nvPicPr>
          <p:cNvPr id="1038" name="Google Shape;1038;p144"/>
          <p:cNvPicPr preferRelativeResize="0"/>
          <p:nvPr/>
        </p:nvPicPr>
        <p:blipFill>
          <a:blip r:embed="rId6">
            <a:alphaModFix/>
          </a:blip>
          <a:stretch>
            <a:fillRect/>
          </a:stretch>
        </p:blipFill>
        <p:spPr>
          <a:xfrm>
            <a:off x="3947243" y="2680793"/>
            <a:ext cx="1706866" cy="1706866"/>
          </a:xfrm>
          <a:prstGeom prst="rect">
            <a:avLst/>
          </a:prstGeom>
          <a:noFill/>
          <a:ln>
            <a:noFill/>
          </a:ln>
        </p:spPr>
      </p:pic>
      <p:sp>
        <p:nvSpPr>
          <p:cNvPr id="1039" name="Google Shape;1039;p144"/>
          <p:cNvSpPr txBox="1"/>
          <p:nvPr>
            <p:ph type="title"/>
          </p:nvPr>
        </p:nvSpPr>
        <p:spPr>
          <a:xfrm>
            <a:off x="9907800" y="5711500"/>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45"/>
          <p:cNvSpPr txBox="1"/>
          <p:nvPr>
            <p:ph type="title"/>
          </p:nvPr>
        </p:nvSpPr>
        <p:spPr>
          <a:xfrm>
            <a:off x="415600" y="235833"/>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4700">
                <a:solidFill>
                  <a:srgbClr val="5E73E5"/>
                </a:solidFill>
                <a:latin typeface="Proxima Nova"/>
                <a:ea typeface="Proxima Nova"/>
                <a:cs typeface="Proxima Nova"/>
                <a:sym typeface="Proxima Nova"/>
              </a:rPr>
              <a:t>Python for DevOps</a:t>
            </a:r>
            <a:endParaRPr sz="4700">
              <a:solidFill>
                <a:srgbClr val="5E73E5"/>
              </a:solidFill>
              <a:latin typeface="Proxima Nova"/>
              <a:ea typeface="Proxima Nova"/>
              <a:cs typeface="Proxima Nova"/>
              <a:sym typeface="Proxima Nova"/>
            </a:endParaRPr>
          </a:p>
        </p:txBody>
      </p:sp>
      <p:sp>
        <p:nvSpPr>
          <p:cNvPr id="1045" name="Google Shape;1045;p145"/>
          <p:cNvSpPr txBox="1"/>
          <p:nvPr>
            <p:ph idx="1" type="body"/>
          </p:nvPr>
        </p:nvSpPr>
        <p:spPr>
          <a:xfrm>
            <a:off x="415600" y="1146567"/>
            <a:ext cx="11360700" cy="1502400"/>
          </a:xfrm>
          <a:prstGeom prst="rect">
            <a:avLst/>
          </a:prstGeom>
        </p:spPr>
        <p:txBody>
          <a:bodyPr anchorCtr="0" anchor="t" bIns="121900" lIns="121900" spcFirstLastPara="1" rIns="121900" wrap="square" tIns="121900">
            <a:normAutofit lnSpcReduction="10000"/>
          </a:bodyPr>
          <a:lstStyle/>
          <a:p>
            <a:pPr indent="0" lvl="0" marL="0" rtl="0" algn="l">
              <a:lnSpc>
                <a:spcPct val="120000"/>
              </a:lnSpc>
              <a:spcBef>
                <a:spcPts val="0"/>
              </a:spcBef>
              <a:spcAft>
                <a:spcPts val="0"/>
              </a:spcAft>
              <a:buNone/>
            </a:pPr>
            <a:r>
              <a:rPr b="1" lang="en-GB" sz="2700">
                <a:solidFill>
                  <a:schemeClr val="dk1"/>
                </a:solidFill>
                <a:highlight>
                  <a:srgbClr val="FFFFFF"/>
                </a:highlight>
                <a:uFill>
                  <a:noFill/>
                </a:uFill>
                <a:latin typeface="Proxima Nova"/>
                <a:ea typeface="Proxima Nova"/>
                <a:cs typeface="Proxima Nova"/>
                <a:sym typeface="Proxima Nova"/>
                <a:hlinkClick r:id="rId3">
                  <a:extLst>
                    <a:ext uri="{A12FA001-AC4F-418D-AE19-62706E023703}">
                      <ahyp:hlinkClr val="tx"/>
                    </a:ext>
                  </a:extLst>
                </a:hlinkClick>
              </a:rPr>
              <a:t>Module 1. Operating System interfaces</a:t>
            </a:r>
            <a:endParaRPr b="1" sz="2700">
              <a:solidFill>
                <a:schemeClr val="dk1"/>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500"/>
              </a:spcAft>
              <a:buNone/>
            </a:pPr>
            <a:r>
              <a:rPr b="1" lang="en-GB" sz="1900">
                <a:solidFill>
                  <a:srgbClr val="1D2125"/>
                </a:solidFill>
                <a:highlight>
                  <a:srgbClr val="FFFFFF"/>
                </a:highlight>
              </a:rPr>
              <a:t>Task:</a:t>
            </a:r>
            <a:r>
              <a:rPr lang="en-GB" sz="1900">
                <a:solidFill>
                  <a:srgbClr val="1D2125"/>
                </a:solidFill>
                <a:highlight>
                  <a:srgbClr val="FFFFFF"/>
                </a:highlight>
              </a:rPr>
              <a:t> Create a program that generate folders. </a:t>
            </a:r>
            <a:r>
              <a:rPr b="1" lang="en-GB" sz="1900">
                <a:solidFill>
                  <a:srgbClr val="1D2125"/>
                </a:solidFill>
                <a:highlight>
                  <a:srgbClr val="FFFFFF"/>
                </a:highlight>
              </a:rPr>
              <a:t>Result of example run:</a:t>
            </a:r>
            <a:r>
              <a:rPr lang="en-GB" sz="1900">
                <a:solidFill>
                  <a:srgbClr val="1D2125"/>
                </a:solidFill>
                <a:highlight>
                  <a:srgbClr val="FFFFFF"/>
                </a:highlight>
              </a:rPr>
              <a:t> It creates 5 folders on the path /home with names usr1, usr2, etc. and permissions mode 551</a:t>
            </a:r>
            <a:endParaRPr sz="2700">
              <a:latin typeface="Proxima Nova"/>
              <a:ea typeface="Proxima Nova"/>
              <a:cs typeface="Proxima Nova"/>
              <a:sym typeface="Proxima Nova"/>
            </a:endParaRPr>
          </a:p>
        </p:txBody>
      </p:sp>
      <p:sp>
        <p:nvSpPr>
          <p:cNvPr id="1046" name="Google Shape;1046;p145"/>
          <p:cNvSpPr txBox="1"/>
          <p:nvPr>
            <p:ph type="title"/>
          </p:nvPr>
        </p:nvSpPr>
        <p:spPr>
          <a:xfrm>
            <a:off x="155533" y="6371567"/>
            <a:ext cx="2477100" cy="37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000">
                <a:solidFill>
                  <a:schemeClr val="accent1"/>
                </a:solidFill>
                <a:latin typeface="Proxima Nova"/>
                <a:ea typeface="Proxima Nova"/>
                <a:cs typeface="Proxima Nova"/>
                <a:sym typeface="Proxima Nova"/>
              </a:rPr>
              <a:t>Dmytro Ivanchenko</a:t>
            </a:r>
            <a:endParaRPr b="1" sz="2000">
              <a:solidFill>
                <a:schemeClr val="accent1"/>
              </a:solidFill>
              <a:latin typeface="Proxima Nova"/>
              <a:ea typeface="Proxima Nova"/>
              <a:cs typeface="Proxima Nova"/>
              <a:sym typeface="Proxima Nova"/>
            </a:endParaRPr>
          </a:p>
        </p:txBody>
      </p:sp>
      <p:sp>
        <p:nvSpPr>
          <p:cNvPr id="1047" name="Google Shape;1047;p145"/>
          <p:cNvSpPr txBox="1"/>
          <p:nvPr>
            <p:ph idx="1" type="body"/>
          </p:nvPr>
        </p:nvSpPr>
        <p:spPr>
          <a:xfrm>
            <a:off x="615967" y="2519833"/>
            <a:ext cx="4746900" cy="3851700"/>
          </a:xfrm>
          <a:prstGeom prst="rect">
            <a:avLst/>
          </a:prstGeom>
        </p:spPr>
        <p:txBody>
          <a:bodyPr anchorCtr="0" anchor="t" bIns="121900" lIns="121900" spcFirstLastPara="1" rIns="121900" wrap="square" tIns="121900">
            <a:normAutofit fontScale="85000" lnSpcReduction="20000"/>
          </a:bodyPr>
          <a:lstStyle/>
          <a:p>
            <a:pPr indent="0" lvl="0" marL="0" rtl="0" algn="l">
              <a:lnSpc>
                <a:spcPct val="120000"/>
              </a:lnSpc>
              <a:spcBef>
                <a:spcPts val="0"/>
              </a:spcBef>
              <a:spcAft>
                <a:spcPts val="0"/>
              </a:spcAft>
              <a:buNone/>
            </a:pPr>
            <a:r>
              <a:rPr b="1" i="1" lang="en-GB" sz="1900">
                <a:solidFill>
                  <a:srgbClr val="1D2125"/>
                </a:solidFill>
                <a:highlight>
                  <a:srgbClr val="FFFFFF"/>
                </a:highlight>
                <a:latin typeface="Proxima Nova"/>
                <a:ea typeface="Proxima Nova"/>
                <a:cs typeface="Proxima Nova"/>
                <a:sym typeface="Proxima Nova"/>
              </a:rPr>
              <a:t>fragment of code</a:t>
            </a:r>
            <a:endParaRPr b="1" i="1"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900">
                <a:solidFill>
                  <a:srgbClr val="1D2125"/>
                </a:solidFill>
                <a:highlight>
                  <a:srgbClr val="FFFFFF"/>
                </a:highlight>
                <a:latin typeface="Proxima Nova"/>
                <a:ea typeface="Proxima Nova"/>
                <a:cs typeface="Proxima Nova"/>
                <a:sym typeface="Proxima Nova"/>
              </a:rPr>
              <a:t>import sys, os</a:t>
            </a:r>
            <a:endParaRPr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900">
                <a:solidFill>
                  <a:srgbClr val="1D2125"/>
                </a:solidFill>
                <a:highlight>
                  <a:srgbClr val="FFFFFF"/>
                </a:highlight>
                <a:latin typeface="Proxima Nova"/>
                <a:ea typeface="Proxima Nova"/>
                <a:cs typeface="Proxima Nova"/>
                <a:sym typeface="Proxima Nova"/>
              </a:rPr>
              <a:t>try:</a:t>
            </a:r>
            <a:endParaRPr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900">
                <a:solidFill>
                  <a:srgbClr val="1D2125"/>
                </a:solidFill>
                <a:highlight>
                  <a:srgbClr val="FFFFFF"/>
                </a:highlight>
                <a:latin typeface="Proxima Nova"/>
                <a:ea typeface="Proxima Nova"/>
                <a:cs typeface="Proxima Nova"/>
                <a:sym typeface="Proxima Nova"/>
              </a:rPr>
              <a:t>   for i in range(counts):</a:t>
            </a:r>
            <a:endParaRPr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900">
                <a:solidFill>
                  <a:srgbClr val="1D2125"/>
                </a:solidFill>
                <a:highlight>
                  <a:srgbClr val="FFFFFF"/>
                </a:highlight>
                <a:latin typeface="Proxima Nova"/>
                <a:ea typeface="Proxima Nova"/>
                <a:cs typeface="Proxima Nova"/>
                <a:sym typeface="Proxima Nova"/>
              </a:rPr>
              <a:t>       folder_name = os.path.join(os.path.expanduser('~'),\</a:t>
            </a:r>
            <a:endParaRPr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900">
                <a:solidFill>
                  <a:srgbClr val="1D2125"/>
                </a:solidFill>
                <a:highlight>
                  <a:srgbClr val="FFFFFF"/>
                </a:highlight>
                <a:latin typeface="Proxima Nova"/>
                <a:ea typeface="Proxima Nova"/>
                <a:cs typeface="Proxima Nova"/>
                <a:sym typeface="Proxima Nova"/>
              </a:rPr>
              <a:t>              folder_path,prefix+str(i+1))</a:t>
            </a:r>
            <a:endParaRPr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900">
                <a:solidFill>
                  <a:srgbClr val="1D2125"/>
                </a:solidFill>
                <a:highlight>
                  <a:srgbClr val="FFFFFF"/>
                </a:highlight>
                <a:latin typeface="Proxima Nova"/>
                <a:ea typeface="Proxima Nova"/>
                <a:cs typeface="Proxima Nova"/>
                <a:sym typeface="Proxima Nova"/>
              </a:rPr>
              <a:t>       os.mkdir(folder_name,</a:t>
            </a:r>
            <a:r>
              <a:rPr b="1" lang="en-GB" sz="1900">
                <a:solidFill>
                  <a:srgbClr val="1D2125"/>
                </a:solidFill>
                <a:highlight>
                  <a:srgbClr val="FFFFFF"/>
                </a:highlight>
                <a:latin typeface="Proxima Nova"/>
                <a:ea typeface="Proxima Nova"/>
                <a:cs typeface="Proxima Nova"/>
                <a:sym typeface="Proxima Nova"/>
              </a:rPr>
              <a:t>mode</a:t>
            </a:r>
            <a:r>
              <a:rPr lang="en-GB" sz="1900">
                <a:solidFill>
                  <a:srgbClr val="1D2125"/>
                </a:solidFill>
                <a:highlight>
                  <a:srgbClr val="FFFFFF"/>
                </a:highlight>
                <a:latin typeface="Proxima Nova"/>
                <a:ea typeface="Proxima Nova"/>
                <a:cs typeface="Proxima Nova"/>
                <a:sym typeface="Proxima Nova"/>
              </a:rPr>
              <a:t>)</a:t>
            </a:r>
            <a:endParaRPr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900">
                <a:solidFill>
                  <a:srgbClr val="1D2125"/>
                </a:solidFill>
                <a:highlight>
                  <a:srgbClr val="FFFFFF"/>
                </a:highlight>
                <a:latin typeface="Proxima Nova"/>
                <a:ea typeface="Proxima Nova"/>
                <a:cs typeface="Proxima Nova"/>
                <a:sym typeface="Proxima Nova"/>
              </a:rPr>
              <a:t>except OSError:</a:t>
            </a:r>
            <a:endParaRPr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900">
                <a:solidFill>
                  <a:srgbClr val="1D2125"/>
                </a:solidFill>
                <a:highlight>
                  <a:srgbClr val="FFFFFF"/>
                </a:highlight>
                <a:latin typeface="Proxima Nova"/>
                <a:ea typeface="Proxima Nova"/>
                <a:cs typeface="Proxima Nova"/>
                <a:sym typeface="Proxima Nova"/>
              </a:rPr>
              <a:t>    print('Error. Folder alredy exist!')</a:t>
            </a:r>
            <a:endParaRPr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900">
                <a:solidFill>
                  <a:srgbClr val="1D2125"/>
                </a:solidFill>
                <a:highlight>
                  <a:srgbClr val="FFFFFF"/>
                </a:highlight>
                <a:latin typeface="Proxima Nova"/>
                <a:ea typeface="Proxima Nova"/>
                <a:cs typeface="Proxima Nova"/>
                <a:sym typeface="Proxima Nova"/>
              </a:rPr>
              <a:t>else:</a:t>
            </a:r>
            <a:endParaRPr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500"/>
              </a:spcAft>
              <a:buNone/>
            </a:pPr>
            <a:r>
              <a:rPr lang="en-GB" sz="1900">
                <a:solidFill>
                  <a:srgbClr val="1D2125"/>
                </a:solidFill>
                <a:highlight>
                  <a:srgbClr val="FFFFFF"/>
                </a:highlight>
                <a:latin typeface="Proxima Nova"/>
                <a:ea typeface="Proxima Nova"/>
                <a:cs typeface="Proxima Nova"/>
                <a:sym typeface="Proxima Nova"/>
              </a:rPr>
              <a:t>    print('Folder is created')</a:t>
            </a:r>
            <a:endParaRPr sz="1900">
              <a:solidFill>
                <a:srgbClr val="1D2125"/>
              </a:solidFill>
              <a:highlight>
                <a:srgbClr val="FFFFFF"/>
              </a:highlight>
            </a:endParaRPr>
          </a:p>
        </p:txBody>
      </p:sp>
      <p:sp>
        <p:nvSpPr>
          <p:cNvPr id="1048" name="Google Shape;1048;p145"/>
          <p:cNvSpPr txBox="1"/>
          <p:nvPr>
            <p:ph idx="1" type="body"/>
          </p:nvPr>
        </p:nvSpPr>
        <p:spPr>
          <a:xfrm>
            <a:off x="5995133" y="2519833"/>
            <a:ext cx="5592000" cy="4143300"/>
          </a:xfrm>
          <a:prstGeom prst="rect">
            <a:avLst/>
          </a:prstGeom>
        </p:spPr>
        <p:txBody>
          <a:bodyPr anchorCtr="0" anchor="t" bIns="121900" lIns="121900" spcFirstLastPara="1" rIns="121900" wrap="square" tIns="121900">
            <a:normAutofit fontScale="85000" lnSpcReduction="20000"/>
          </a:bodyPr>
          <a:lstStyle/>
          <a:p>
            <a:pPr indent="0" lvl="0" marL="0" rtl="0" algn="l">
              <a:lnSpc>
                <a:spcPct val="120000"/>
              </a:lnSpc>
              <a:spcBef>
                <a:spcPts val="0"/>
              </a:spcBef>
              <a:spcAft>
                <a:spcPts val="0"/>
              </a:spcAft>
              <a:buNone/>
            </a:pPr>
            <a:r>
              <a:rPr b="1" lang="en-GB" sz="1900">
                <a:solidFill>
                  <a:srgbClr val="1D2125"/>
                </a:solidFill>
                <a:highlight>
                  <a:srgbClr val="FFFFFF"/>
                </a:highlight>
              </a:rPr>
              <a:t>Result</a:t>
            </a:r>
            <a:endParaRPr b="1"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C:\Python&gt;python hw1.py c:\Python new 5 555</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Folder is created</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C:\Python&gt;dir</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14.02.2022  15:02    &lt;DIR&gt;          .</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14.02.2022  15:02    &lt;DIR&gt;          ..</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14.02.2022  04:48             1 078 hw3.py</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14.02.2022  15:02    &lt;DIR&gt;          new1</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14.02.2022  15:02    &lt;DIR&gt;          new2</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14.02.2022  15:02    &lt;DIR&gt;          new3</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14.02.2022  15:02    &lt;DIR&gt;          new4</a:t>
            </a:r>
            <a:endParaRPr sz="1900">
              <a:solidFill>
                <a:srgbClr val="1D2125"/>
              </a:solidFill>
              <a:highlight>
                <a:srgbClr val="FFFFFF"/>
              </a:highlight>
            </a:endParaRPr>
          </a:p>
          <a:p>
            <a:pPr indent="0" lvl="0" marL="0" rtl="0" algn="l">
              <a:lnSpc>
                <a:spcPct val="120000"/>
              </a:lnSpc>
              <a:spcBef>
                <a:spcPts val="500"/>
              </a:spcBef>
              <a:spcAft>
                <a:spcPts val="500"/>
              </a:spcAft>
              <a:buNone/>
            </a:pPr>
            <a:r>
              <a:rPr lang="en-GB" sz="1900">
                <a:solidFill>
                  <a:srgbClr val="1D2125"/>
                </a:solidFill>
                <a:highlight>
                  <a:srgbClr val="FFFFFF"/>
                </a:highlight>
              </a:rPr>
              <a:t>14.02.2022  15:02    &lt;DIR&gt;          new5</a:t>
            </a:r>
            <a:endParaRPr sz="1900">
              <a:solidFill>
                <a:srgbClr val="1D2125"/>
              </a:solidFill>
              <a:highlight>
                <a:srgbClr val="FFFFFF"/>
              </a:highlight>
            </a:endParaRPr>
          </a:p>
        </p:txBody>
      </p:sp>
      <p:pic>
        <p:nvPicPr>
          <p:cNvPr id="1049" name="Google Shape;1049;p145"/>
          <p:cNvPicPr preferRelativeResize="0"/>
          <p:nvPr/>
        </p:nvPicPr>
        <p:blipFill>
          <a:blip r:embed="rId4">
            <a:alphaModFix/>
          </a:blip>
          <a:stretch>
            <a:fillRect/>
          </a:stretch>
        </p:blipFill>
        <p:spPr>
          <a:xfrm>
            <a:off x="10084733" y="235834"/>
            <a:ext cx="1502397" cy="1502397"/>
          </a:xfrm>
          <a:prstGeom prst="rect">
            <a:avLst/>
          </a:prstGeom>
          <a:noFill/>
          <a:ln>
            <a:noFill/>
          </a:ln>
        </p:spPr>
      </p:pic>
      <p:pic>
        <p:nvPicPr>
          <p:cNvPr id="1050" name="Google Shape;1050;p145"/>
          <p:cNvPicPr preferRelativeResize="0"/>
          <p:nvPr/>
        </p:nvPicPr>
        <p:blipFill>
          <a:blip r:embed="rId5">
            <a:alphaModFix/>
          </a:blip>
          <a:stretch>
            <a:fillRect/>
          </a:stretch>
        </p:blipFill>
        <p:spPr>
          <a:xfrm>
            <a:off x="7069267" y="139000"/>
            <a:ext cx="2670934" cy="1502401"/>
          </a:xfrm>
          <a:prstGeom prst="rect">
            <a:avLst/>
          </a:prstGeom>
          <a:noFill/>
          <a:ln>
            <a:noFill/>
          </a:ln>
        </p:spPr>
      </p:pic>
      <p:sp>
        <p:nvSpPr>
          <p:cNvPr id="1051" name="Google Shape;1051;p145"/>
          <p:cNvSpPr txBox="1"/>
          <p:nvPr>
            <p:ph type="title"/>
          </p:nvPr>
        </p:nvSpPr>
        <p:spPr>
          <a:xfrm>
            <a:off x="10379275" y="6064975"/>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46"/>
          <p:cNvSpPr txBox="1"/>
          <p:nvPr>
            <p:ph idx="1" type="body"/>
          </p:nvPr>
        </p:nvSpPr>
        <p:spPr>
          <a:xfrm>
            <a:off x="334367" y="382767"/>
            <a:ext cx="11360700" cy="1681200"/>
          </a:xfrm>
          <a:prstGeom prst="rect">
            <a:avLst/>
          </a:prstGeom>
        </p:spPr>
        <p:txBody>
          <a:bodyPr anchorCtr="0" anchor="t" bIns="121900" lIns="121900" spcFirstLastPara="1" rIns="121900" wrap="square" tIns="121900">
            <a:normAutofit fontScale="92500" lnSpcReduction="20000"/>
          </a:bodyPr>
          <a:lstStyle/>
          <a:p>
            <a:pPr indent="0" lvl="0" marL="0" rtl="0" algn="l">
              <a:lnSpc>
                <a:spcPct val="120000"/>
              </a:lnSpc>
              <a:spcBef>
                <a:spcPts val="0"/>
              </a:spcBef>
              <a:spcAft>
                <a:spcPts val="0"/>
              </a:spcAft>
              <a:buNone/>
            </a:pPr>
            <a:r>
              <a:rPr b="1" lang="en-GB" sz="2700">
                <a:solidFill>
                  <a:schemeClr val="dk1"/>
                </a:solidFill>
                <a:highlight>
                  <a:srgbClr val="FFFFFF"/>
                </a:highlight>
                <a:uFill>
                  <a:noFill/>
                </a:uFill>
                <a:latin typeface="Proxima Nova"/>
                <a:ea typeface="Proxima Nova"/>
                <a:cs typeface="Proxima Nova"/>
                <a:sym typeface="Proxima Nova"/>
                <a:hlinkClick r:id="rId3">
                  <a:extLst>
                    <a:ext uri="{A12FA001-AC4F-418D-AE19-62706E023703}">
                      <ahyp:hlinkClr val="tx"/>
                    </a:ext>
                  </a:extLst>
                </a:hlinkClick>
              </a:rPr>
              <a:t>Module 2. Text</a:t>
            </a:r>
            <a:endParaRPr b="1" sz="2700">
              <a:solidFill>
                <a:schemeClr val="dk1"/>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b="1" lang="en-GB" sz="1600">
                <a:solidFill>
                  <a:srgbClr val="1D2125"/>
                </a:solidFill>
                <a:highlight>
                  <a:srgbClr val="FFFFFF"/>
                </a:highlight>
              </a:rPr>
              <a:t>Task:</a:t>
            </a:r>
            <a:r>
              <a:rPr lang="en-GB" sz="1600">
                <a:solidFill>
                  <a:srgbClr val="1D2125"/>
                </a:solidFill>
                <a:highlight>
                  <a:srgbClr val="FFFFFF"/>
                </a:highlight>
              </a:rPr>
              <a:t>There are a set of JSON-files that contains answers from the CI server. Create a program that returns JSON-file which contains 'id', 'number', 'committer_name' and 'committer_email' from last of failed builds. </a:t>
            </a:r>
            <a:r>
              <a:rPr b="1" lang="en-GB" sz="1600">
                <a:solidFill>
                  <a:srgbClr val="1D2125"/>
                </a:solidFill>
                <a:highlight>
                  <a:srgbClr val="FFFFFF"/>
                </a:highlight>
              </a:rPr>
              <a:t>Result of example run</a:t>
            </a:r>
            <a:r>
              <a:rPr lang="en-GB" sz="1600">
                <a:solidFill>
                  <a:srgbClr val="1D2125"/>
                </a:solidFill>
                <a:highlight>
                  <a:srgbClr val="FFFFFF"/>
                </a:highlight>
              </a:rPr>
              <a:t>: it reads all file on the path /home/usr/data_json and writes on the file /home/usr/result.json the necessary information like this:</a:t>
            </a:r>
            <a:endParaRPr sz="1600">
              <a:solidFill>
                <a:srgbClr val="1D2125"/>
              </a:solidFill>
              <a:highlight>
                <a:srgbClr val="FFFFFF"/>
              </a:highlight>
            </a:endParaRPr>
          </a:p>
          <a:p>
            <a:pPr indent="0" lvl="0" marL="0" rtl="0" algn="l">
              <a:lnSpc>
                <a:spcPct val="120000"/>
              </a:lnSpc>
              <a:spcBef>
                <a:spcPts val="500"/>
              </a:spcBef>
              <a:spcAft>
                <a:spcPts val="500"/>
              </a:spcAft>
              <a:buNone/>
            </a:pPr>
            <a:r>
              <a:rPr lang="en-GB" sz="1600">
                <a:solidFill>
                  <a:srgbClr val="1D2125"/>
                </a:solidFill>
                <a:highlight>
                  <a:srgbClr val="FFFFFF"/>
                </a:highlight>
              </a:rPr>
              <a:t> </a:t>
            </a:r>
            <a:endParaRPr sz="1600">
              <a:latin typeface="Proxima Nova"/>
              <a:ea typeface="Proxima Nova"/>
              <a:cs typeface="Proxima Nova"/>
              <a:sym typeface="Proxima Nova"/>
            </a:endParaRPr>
          </a:p>
        </p:txBody>
      </p:sp>
      <p:sp>
        <p:nvSpPr>
          <p:cNvPr id="1057" name="Google Shape;1057;p146"/>
          <p:cNvSpPr txBox="1"/>
          <p:nvPr>
            <p:ph type="title"/>
          </p:nvPr>
        </p:nvSpPr>
        <p:spPr>
          <a:xfrm>
            <a:off x="155533" y="6371567"/>
            <a:ext cx="2477100" cy="37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000">
                <a:solidFill>
                  <a:schemeClr val="accent1"/>
                </a:solidFill>
                <a:latin typeface="Proxima Nova"/>
                <a:ea typeface="Proxima Nova"/>
                <a:cs typeface="Proxima Nova"/>
                <a:sym typeface="Proxima Nova"/>
              </a:rPr>
              <a:t>Dmytro Ivanchenko</a:t>
            </a:r>
            <a:endParaRPr b="1" sz="2000">
              <a:solidFill>
                <a:schemeClr val="accent1"/>
              </a:solidFill>
              <a:latin typeface="Proxima Nova"/>
              <a:ea typeface="Proxima Nova"/>
              <a:cs typeface="Proxima Nova"/>
              <a:sym typeface="Proxima Nova"/>
            </a:endParaRPr>
          </a:p>
        </p:txBody>
      </p:sp>
      <p:sp>
        <p:nvSpPr>
          <p:cNvPr id="1058" name="Google Shape;1058;p146"/>
          <p:cNvSpPr txBox="1"/>
          <p:nvPr>
            <p:ph idx="1" type="body"/>
          </p:nvPr>
        </p:nvSpPr>
        <p:spPr>
          <a:xfrm>
            <a:off x="415600" y="1968133"/>
            <a:ext cx="4746900" cy="4110900"/>
          </a:xfrm>
          <a:prstGeom prst="rect">
            <a:avLst/>
          </a:prstGeom>
        </p:spPr>
        <p:txBody>
          <a:bodyPr anchorCtr="0" anchor="t" bIns="121900" lIns="121900" spcFirstLastPara="1" rIns="121900" wrap="square" tIns="121900">
            <a:normAutofit fontScale="92500" lnSpcReduction="20000"/>
          </a:bodyPr>
          <a:lstStyle/>
          <a:p>
            <a:pPr indent="0" lvl="0" marL="0" rtl="0" algn="l">
              <a:lnSpc>
                <a:spcPct val="120000"/>
              </a:lnSpc>
              <a:spcBef>
                <a:spcPts val="0"/>
              </a:spcBef>
              <a:spcAft>
                <a:spcPts val="0"/>
              </a:spcAft>
              <a:buNone/>
            </a:pPr>
            <a:r>
              <a:rPr b="1" i="1" lang="en-GB" sz="1900">
                <a:solidFill>
                  <a:srgbClr val="1D2125"/>
                </a:solidFill>
                <a:highlight>
                  <a:srgbClr val="FFFFFF"/>
                </a:highlight>
              </a:rPr>
              <a:t>fragment of code</a:t>
            </a:r>
            <a:endParaRPr b="1" i="1" sz="19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import os, sys, json</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current_file = open(file_name)</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json_data = json.load(current_file)</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if json_data['matrix'] != 0:</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if int(json_data['number']) &gt; int(result['number']):</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result['id'] = json_data['id']</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result['number'] = json_data['number']</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result['committer_name'] = \    </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json_data['committer_name']</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result['committer_email'] = json_data['committer_email']</a:t>
            </a:r>
            <a:endParaRPr sz="1600">
              <a:solidFill>
                <a:srgbClr val="1D2125"/>
              </a:solidFill>
              <a:highlight>
                <a:srgbClr val="FFFFFF"/>
              </a:highlight>
            </a:endParaRPr>
          </a:p>
          <a:p>
            <a:pPr indent="0" lvl="0" marL="0" rtl="0" algn="l">
              <a:lnSpc>
                <a:spcPct val="120000"/>
              </a:lnSpc>
              <a:spcBef>
                <a:spcPts val="500"/>
              </a:spcBef>
              <a:spcAft>
                <a:spcPts val="500"/>
              </a:spcAft>
              <a:buNone/>
            </a:pPr>
            <a:r>
              <a:rPr lang="en-GB" sz="1600">
                <a:solidFill>
                  <a:srgbClr val="1D2125"/>
                </a:solidFill>
                <a:highlight>
                  <a:srgbClr val="FFFFFF"/>
                </a:highlight>
              </a:rPr>
              <a:t>current_file.close()</a:t>
            </a:r>
            <a:endParaRPr sz="1900">
              <a:solidFill>
                <a:srgbClr val="1D2125"/>
              </a:solidFill>
              <a:highlight>
                <a:srgbClr val="FFFFFF"/>
              </a:highlight>
            </a:endParaRPr>
          </a:p>
        </p:txBody>
      </p:sp>
      <p:sp>
        <p:nvSpPr>
          <p:cNvPr id="1059" name="Google Shape;1059;p146"/>
          <p:cNvSpPr txBox="1"/>
          <p:nvPr>
            <p:ph idx="1" type="body"/>
          </p:nvPr>
        </p:nvSpPr>
        <p:spPr>
          <a:xfrm>
            <a:off x="5523833" y="2063967"/>
            <a:ext cx="5592000" cy="3640500"/>
          </a:xfrm>
          <a:prstGeom prst="rect">
            <a:avLst/>
          </a:prstGeom>
        </p:spPr>
        <p:txBody>
          <a:bodyPr anchorCtr="0" anchor="t" bIns="121900" lIns="121900" spcFirstLastPara="1" rIns="121900" wrap="square" tIns="121900">
            <a:normAutofit/>
          </a:bodyPr>
          <a:lstStyle/>
          <a:p>
            <a:pPr indent="0" lvl="0" marL="0" rtl="0" algn="l">
              <a:lnSpc>
                <a:spcPct val="120000"/>
              </a:lnSpc>
              <a:spcBef>
                <a:spcPts val="0"/>
              </a:spcBef>
              <a:spcAft>
                <a:spcPts val="0"/>
              </a:spcAft>
              <a:buNone/>
            </a:pPr>
            <a:r>
              <a:rPr b="1" lang="en-GB" sz="1900">
                <a:solidFill>
                  <a:srgbClr val="1D2125"/>
                </a:solidFill>
                <a:highlight>
                  <a:srgbClr val="FFFFFF"/>
                </a:highlight>
              </a:rPr>
              <a:t>result</a:t>
            </a:r>
            <a:endParaRPr b="1" sz="19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C:\Python&gt;type result.json</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{"id": 17369210, "number": "9", "committer_name": "Xavier Grand", "committer_email": "grand.xavier@gmail.com"}</a:t>
            </a:r>
            <a:endParaRPr sz="1600">
              <a:solidFill>
                <a:srgbClr val="1D2125"/>
              </a:solidFill>
              <a:highlight>
                <a:srgbClr val="FFFFFF"/>
              </a:highlight>
            </a:endParaRPr>
          </a:p>
          <a:p>
            <a:pPr indent="0" lvl="0" marL="0" rtl="0" algn="l">
              <a:lnSpc>
                <a:spcPct val="120000"/>
              </a:lnSpc>
              <a:spcBef>
                <a:spcPts val="500"/>
              </a:spcBef>
              <a:spcAft>
                <a:spcPts val="0"/>
              </a:spcAft>
              <a:buNone/>
            </a:pPr>
            <a:r>
              <a:t/>
            </a:r>
            <a:endParaRPr b="1" sz="1900">
              <a:solidFill>
                <a:srgbClr val="1D2125"/>
              </a:solidFill>
              <a:highlight>
                <a:srgbClr val="FFFFFF"/>
              </a:highlight>
            </a:endParaRPr>
          </a:p>
          <a:p>
            <a:pPr indent="0" lvl="0" marL="0" rtl="0" algn="l">
              <a:lnSpc>
                <a:spcPct val="120000"/>
              </a:lnSpc>
              <a:spcBef>
                <a:spcPts val="500"/>
              </a:spcBef>
              <a:spcAft>
                <a:spcPts val="500"/>
              </a:spcAft>
              <a:buNone/>
            </a:pPr>
            <a:r>
              <a:t/>
            </a:r>
            <a:endParaRPr b="1" sz="1900">
              <a:solidFill>
                <a:srgbClr val="1D2125"/>
              </a:solidFill>
              <a:highlight>
                <a:srgbClr val="FFFFFF"/>
              </a:highlight>
            </a:endParaRPr>
          </a:p>
        </p:txBody>
      </p:sp>
      <p:pic>
        <p:nvPicPr>
          <p:cNvPr id="1060" name="Google Shape;1060;p146"/>
          <p:cNvPicPr preferRelativeResize="0"/>
          <p:nvPr/>
        </p:nvPicPr>
        <p:blipFill>
          <a:blip r:embed="rId4">
            <a:alphaModFix/>
          </a:blip>
          <a:stretch>
            <a:fillRect/>
          </a:stretch>
        </p:blipFill>
        <p:spPr>
          <a:xfrm>
            <a:off x="5754700" y="4292267"/>
            <a:ext cx="1558328" cy="1558328"/>
          </a:xfrm>
          <a:prstGeom prst="rect">
            <a:avLst/>
          </a:prstGeom>
          <a:noFill/>
          <a:ln>
            <a:noFill/>
          </a:ln>
        </p:spPr>
      </p:pic>
      <p:pic>
        <p:nvPicPr>
          <p:cNvPr id="1061" name="Google Shape;1061;p146"/>
          <p:cNvPicPr preferRelativeResize="0"/>
          <p:nvPr/>
        </p:nvPicPr>
        <p:blipFill>
          <a:blip r:embed="rId5">
            <a:alphaModFix/>
          </a:blip>
          <a:stretch>
            <a:fillRect/>
          </a:stretch>
        </p:blipFill>
        <p:spPr>
          <a:xfrm>
            <a:off x="7905328" y="4292262"/>
            <a:ext cx="2915566" cy="1390533"/>
          </a:xfrm>
          <a:prstGeom prst="rect">
            <a:avLst/>
          </a:prstGeom>
          <a:noFill/>
          <a:ln>
            <a:noFill/>
          </a:ln>
        </p:spPr>
      </p:pic>
      <p:sp>
        <p:nvSpPr>
          <p:cNvPr id="1062" name="Google Shape;1062;p146"/>
          <p:cNvSpPr txBox="1"/>
          <p:nvPr>
            <p:ph type="title"/>
          </p:nvPr>
        </p:nvSpPr>
        <p:spPr>
          <a:xfrm>
            <a:off x="10322125" y="5982975"/>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47"/>
          <p:cNvSpPr txBox="1"/>
          <p:nvPr>
            <p:ph idx="1" type="body"/>
          </p:nvPr>
        </p:nvSpPr>
        <p:spPr>
          <a:xfrm>
            <a:off x="155533" y="301533"/>
            <a:ext cx="11360700" cy="1681200"/>
          </a:xfrm>
          <a:prstGeom prst="rect">
            <a:avLst/>
          </a:prstGeom>
        </p:spPr>
        <p:txBody>
          <a:bodyPr anchorCtr="0" anchor="t" bIns="121900" lIns="121900" spcFirstLastPara="1" rIns="121900" wrap="square" tIns="121900">
            <a:normAutofit fontScale="85000" lnSpcReduction="20000"/>
          </a:bodyPr>
          <a:lstStyle/>
          <a:p>
            <a:pPr indent="0" lvl="0" marL="0" rtl="0" algn="l">
              <a:lnSpc>
                <a:spcPct val="120000"/>
              </a:lnSpc>
              <a:spcBef>
                <a:spcPts val="0"/>
              </a:spcBef>
              <a:spcAft>
                <a:spcPts val="0"/>
              </a:spcAft>
              <a:buNone/>
            </a:pPr>
            <a:r>
              <a:rPr b="1" lang="en-GB" sz="2700">
                <a:solidFill>
                  <a:schemeClr val="dk1"/>
                </a:solidFill>
                <a:highlight>
                  <a:srgbClr val="FFFFFF"/>
                </a:highlight>
                <a:uFill>
                  <a:noFill/>
                </a:uFill>
                <a:latin typeface="Proxima Nova"/>
                <a:ea typeface="Proxima Nova"/>
                <a:cs typeface="Proxima Nova"/>
                <a:sym typeface="Proxima Nova"/>
                <a:hlinkClick r:id="rId3">
                  <a:extLst>
                    <a:ext uri="{A12FA001-AC4F-418D-AE19-62706E023703}">
                      <ahyp:hlinkClr val="tx"/>
                    </a:ext>
                  </a:extLst>
                </a:hlinkClick>
              </a:rPr>
              <a:t>Module 3. Networking</a:t>
            </a:r>
            <a:endParaRPr b="1" sz="2700">
              <a:solidFill>
                <a:schemeClr val="dk1"/>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b="1" lang="en-GB" sz="1900">
                <a:solidFill>
                  <a:srgbClr val="1D2125"/>
                </a:solidFill>
                <a:highlight>
                  <a:srgbClr val="FFFFFF"/>
                </a:highlight>
              </a:rPr>
              <a:t>Task:</a:t>
            </a:r>
            <a:r>
              <a:rPr lang="en-GB" sz="1900">
                <a:solidFill>
                  <a:srgbClr val="1D2125"/>
                </a:solidFill>
                <a:highlight>
                  <a:srgbClr val="FFFFFF"/>
                </a:highlight>
              </a:rPr>
              <a:t> Create a program that generate folders on a remote computer through a SSH connection. </a:t>
            </a:r>
            <a:r>
              <a:rPr b="1" lang="en-GB" sz="1900">
                <a:solidFill>
                  <a:srgbClr val="1D2125"/>
                </a:solidFill>
                <a:highlight>
                  <a:srgbClr val="FFFFFF"/>
                </a:highlight>
              </a:rPr>
              <a:t>Result of example run</a:t>
            </a:r>
            <a:r>
              <a:rPr lang="en-GB" sz="1900">
                <a:solidFill>
                  <a:srgbClr val="1D2125"/>
                </a:solidFill>
                <a:highlight>
                  <a:srgbClr val="FFFFFF"/>
                </a:highlight>
              </a:rPr>
              <a:t>: it runs ssh-connect to a remote host 192.168.0.2 using credentinal of 'someuser' and creates there 5 folders on the path /home with names usr1, usr2, etc. and permissions mode 551</a:t>
            </a:r>
            <a:endParaRPr sz="1600">
              <a:solidFill>
                <a:srgbClr val="1D2125"/>
              </a:solidFill>
              <a:highlight>
                <a:srgbClr val="FFFFFF"/>
              </a:highlight>
            </a:endParaRPr>
          </a:p>
          <a:p>
            <a:pPr indent="0" lvl="0" marL="0" rtl="0" algn="l">
              <a:lnSpc>
                <a:spcPct val="120000"/>
              </a:lnSpc>
              <a:spcBef>
                <a:spcPts val="500"/>
              </a:spcBef>
              <a:spcAft>
                <a:spcPts val="500"/>
              </a:spcAft>
              <a:buNone/>
            </a:pPr>
            <a:r>
              <a:rPr lang="en-GB" sz="1600">
                <a:solidFill>
                  <a:srgbClr val="1D2125"/>
                </a:solidFill>
                <a:highlight>
                  <a:srgbClr val="FFFFFF"/>
                </a:highlight>
              </a:rPr>
              <a:t> </a:t>
            </a:r>
            <a:endParaRPr sz="1600">
              <a:latin typeface="Proxima Nova"/>
              <a:ea typeface="Proxima Nova"/>
              <a:cs typeface="Proxima Nova"/>
              <a:sym typeface="Proxima Nova"/>
            </a:endParaRPr>
          </a:p>
        </p:txBody>
      </p:sp>
      <p:sp>
        <p:nvSpPr>
          <p:cNvPr id="1068" name="Google Shape;1068;p147"/>
          <p:cNvSpPr txBox="1"/>
          <p:nvPr>
            <p:ph type="title"/>
          </p:nvPr>
        </p:nvSpPr>
        <p:spPr>
          <a:xfrm>
            <a:off x="155533" y="6371567"/>
            <a:ext cx="2477100" cy="37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000">
                <a:solidFill>
                  <a:schemeClr val="accent1"/>
                </a:solidFill>
                <a:latin typeface="Proxima Nova"/>
                <a:ea typeface="Proxima Nova"/>
                <a:cs typeface="Proxima Nova"/>
                <a:sym typeface="Proxima Nova"/>
              </a:rPr>
              <a:t>Dmytro Ivanchenko</a:t>
            </a:r>
            <a:endParaRPr b="1" sz="2000">
              <a:solidFill>
                <a:schemeClr val="accent1"/>
              </a:solidFill>
              <a:latin typeface="Proxima Nova"/>
              <a:ea typeface="Proxima Nova"/>
              <a:cs typeface="Proxima Nova"/>
              <a:sym typeface="Proxima Nova"/>
            </a:endParaRPr>
          </a:p>
        </p:txBody>
      </p:sp>
      <p:sp>
        <p:nvSpPr>
          <p:cNvPr id="1069" name="Google Shape;1069;p147"/>
          <p:cNvSpPr txBox="1"/>
          <p:nvPr>
            <p:ph idx="1" type="body"/>
          </p:nvPr>
        </p:nvSpPr>
        <p:spPr>
          <a:xfrm>
            <a:off x="285600" y="1917633"/>
            <a:ext cx="7726500" cy="4208700"/>
          </a:xfrm>
          <a:prstGeom prst="rect">
            <a:avLst/>
          </a:prstGeom>
        </p:spPr>
        <p:txBody>
          <a:bodyPr anchorCtr="0" anchor="t" bIns="121900" lIns="121900" spcFirstLastPara="1" rIns="121900" wrap="square" tIns="121900">
            <a:normAutofit fontScale="85000" lnSpcReduction="20000"/>
          </a:bodyPr>
          <a:lstStyle/>
          <a:p>
            <a:pPr indent="0" lvl="0" marL="0" rtl="0" algn="l">
              <a:lnSpc>
                <a:spcPct val="120000"/>
              </a:lnSpc>
              <a:spcBef>
                <a:spcPts val="0"/>
              </a:spcBef>
              <a:spcAft>
                <a:spcPts val="0"/>
              </a:spcAft>
              <a:buNone/>
            </a:pPr>
            <a:r>
              <a:rPr b="1" i="1" lang="en-GB" sz="1900">
                <a:solidFill>
                  <a:srgbClr val="1D2125"/>
                </a:solidFill>
                <a:highlight>
                  <a:srgbClr val="FFFFFF"/>
                </a:highlight>
                <a:latin typeface="Proxima Nova"/>
                <a:ea typeface="Proxima Nova"/>
                <a:cs typeface="Proxima Nova"/>
                <a:sym typeface="Proxima Nova"/>
              </a:rPr>
              <a:t>fragment of code</a:t>
            </a:r>
            <a:endParaRPr b="1" i="1"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600">
                <a:solidFill>
                  <a:srgbClr val="1D2125"/>
                </a:solidFill>
                <a:highlight>
                  <a:srgbClr val="FFFFFF"/>
                </a:highlight>
              </a:rPr>
              <a:t>import sys, paramiko, os</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ssh = paramiko.SSHClient()</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ssh.set_missing_host_key_policy(paramiko.AutoAddPolicy())</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ssh.connect(hostname=host_addr, port=ssh_port, username=uname, password=passwd) </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for i in range (folder_count):</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command = "</a:t>
            </a:r>
            <a:r>
              <a:rPr b="1" lang="en-GB" sz="1600">
                <a:solidFill>
                  <a:srgbClr val="1D2125"/>
                </a:solidFill>
                <a:highlight>
                  <a:srgbClr val="FFFFFF"/>
                </a:highlight>
              </a:rPr>
              <a:t>cd ~"+path_to_folder+ "&amp;&amp; mkdir -m</a:t>
            </a:r>
            <a:r>
              <a:rPr lang="en-GB" sz="1600">
                <a:solidFill>
                  <a:srgbClr val="1D2125"/>
                </a:solidFill>
                <a:highlight>
                  <a:srgbClr val="FFFFFF"/>
                </a:highlight>
              </a:rPr>
              <a:t> "+str(folder_mode)+" \    </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"+folder_prefix+str(i+1)</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stdin, stdout, stderr = ssh.exec_command(command)</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if len(</a:t>
            </a:r>
            <a:r>
              <a:rPr b="1" lang="en-GB" sz="1600">
                <a:solidFill>
                  <a:srgbClr val="1D2125"/>
                </a:solidFill>
                <a:highlight>
                  <a:srgbClr val="FFFFFF"/>
                </a:highlight>
              </a:rPr>
              <a:t>stderr.read()</a:t>
            </a:r>
            <a:r>
              <a:rPr lang="en-GB" sz="1600">
                <a:solidFill>
                  <a:srgbClr val="1D2125"/>
                </a:solidFill>
                <a:highlight>
                  <a:srgbClr val="FFFFFF"/>
                </a:highlight>
              </a:rPr>
              <a:t>)&gt;0:</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print ("Error. Folder ~"+path_to_folder+"/"+folder_prefix+str(i+1)+" alredy exist")</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else:</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print ("Folder ~"+path_to_folder+"/"+folder_prefix+str(i+1)+" is created")</a:t>
            </a:r>
            <a:endParaRPr sz="1600">
              <a:solidFill>
                <a:srgbClr val="1D2125"/>
              </a:solidFill>
              <a:highlight>
                <a:srgbClr val="FFFFFF"/>
              </a:highlight>
            </a:endParaRPr>
          </a:p>
          <a:p>
            <a:pPr indent="0" lvl="0" marL="0" rtl="0" algn="l">
              <a:lnSpc>
                <a:spcPct val="120000"/>
              </a:lnSpc>
              <a:spcBef>
                <a:spcPts val="500"/>
              </a:spcBef>
              <a:spcAft>
                <a:spcPts val="500"/>
              </a:spcAft>
              <a:buNone/>
            </a:pPr>
            <a:r>
              <a:t/>
            </a:r>
            <a:endParaRPr sz="1600">
              <a:solidFill>
                <a:srgbClr val="1D2125"/>
              </a:solidFill>
              <a:highlight>
                <a:srgbClr val="FFFFFF"/>
              </a:highlight>
            </a:endParaRPr>
          </a:p>
        </p:txBody>
      </p:sp>
      <p:sp>
        <p:nvSpPr>
          <p:cNvPr id="1070" name="Google Shape;1070;p147"/>
          <p:cNvSpPr txBox="1"/>
          <p:nvPr>
            <p:ph idx="1" type="body"/>
          </p:nvPr>
        </p:nvSpPr>
        <p:spPr>
          <a:xfrm>
            <a:off x="7633175" y="1917633"/>
            <a:ext cx="4842900" cy="4712700"/>
          </a:xfrm>
          <a:prstGeom prst="rect">
            <a:avLst/>
          </a:prstGeom>
        </p:spPr>
        <p:txBody>
          <a:bodyPr anchorCtr="0" anchor="t" bIns="121900" lIns="121900" spcFirstLastPara="1" rIns="121900" wrap="square" tIns="121900">
            <a:normAutofit fontScale="85000" lnSpcReduction="20000"/>
          </a:bodyPr>
          <a:lstStyle/>
          <a:p>
            <a:pPr indent="0" lvl="0" marL="0" rtl="0" algn="l">
              <a:lnSpc>
                <a:spcPct val="120000"/>
              </a:lnSpc>
              <a:spcBef>
                <a:spcPts val="0"/>
              </a:spcBef>
              <a:spcAft>
                <a:spcPts val="0"/>
              </a:spcAft>
              <a:buNone/>
            </a:pPr>
            <a:r>
              <a:rPr b="1" lang="en-GB" sz="1900">
                <a:solidFill>
                  <a:srgbClr val="1D2125"/>
                </a:solidFill>
                <a:highlight>
                  <a:srgbClr val="FFFFFF"/>
                </a:highlight>
              </a:rPr>
              <a:t>result</a:t>
            </a:r>
            <a:endParaRPr b="1"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diva@Ubuntu20:~/SoftServ/Python$ ll</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total 28</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drwxrwxr-x 7 diva diva 4096 лют 14 15:27 ./</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drwxrwxr-x 3 diva diva 4096 лют 14 04:45 ../</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dr-xr-x--x 2 diva diva 4096 лют 14 15:27 usr1/</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dr-xr-x--x 2 diva diva 4096 лют 14 15:27 usr2/</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dr-xr-x--x 2 diva diva 4096 лют 14 15:27 usr3/</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dr-xr-x--x 2 diva diva 4096 лют 14 15:27 usr4/</a:t>
            </a:r>
            <a:endParaRPr sz="1900">
              <a:solidFill>
                <a:srgbClr val="1D2125"/>
              </a:solidFill>
              <a:highlight>
                <a:srgbClr val="FFFFFF"/>
              </a:highlight>
            </a:endParaRPr>
          </a:p>
          <a:p>
            <a:pPr indent="0" lvl="0" marL="0" rtl="0" algn="l">
              <a:lnSpc>
                <a:spcPct val="120000"/>
              </a:lnSpc>
              <a:spcBef>
                <a:spcPts val="500"/>
              </a:spcBef>
              <a:spcAft>
                <a:spcPts val="0"/>
              </a:spcAft>
              <a:buNone/>
            </a:pPr>
            <a:r>
              <a:rPr lang="en-GB" sz="1900">
                <a:solidFill>
                  <a:srgbClr val="1D2125"/>
                </a:solidFill>
                <a:highlight>
                  <a:srgbClr val="FFFFFF"/>
                </a:highlight>
              </a:rPr>
              <a:t>dr-xr-x--x 2 diva diva 4096 лют 14 15:27 usr5/</a:t>
            </a:r>
            <a:endParaRPr sz="1900">
              <a:solidFill>
                <a:srgbClr val="1D2125"/>
              </a:solidFill>
              <a:highlight>
                <a:srgbClr val="FFFFFF"/>
              </a:highlight>
            </a:endParaRPr>
          </a:p>
          <a:p>
            <a:pPr indent="0" lvl="0" marL="0" rtl="0" algn="l">
              <a:lnSpc>
                <a:spcPct val="120000"/>
              </a:lnSpc>
              <a:spcBef>
                <a:spcPts val="500"/>
              </a:spcBef>
              <a:spcAft>
                <a:spcPts val="0"/>
              </a:spcAft>
              <a:buNone/>
            </a:pPr>
            <a:r>
              <a:t/>
            </a:r>
            <a:endParaRPr sz="2100">
              <a:solidFill>
                <a:srgbClr val="1D2125"/>
              </a:solidFill>
              <a:highlight>
                <a:srgbClr val="FFFFFF"/>
              </a:highlight>
            </a:endParaRPr>
          </a:p>
          <a:p>
            <a:pPr indent="0" lvl="0" marL="0" rtl="0" algn="l">
              <a:lnSpc>
                <a:spcPct val="120000"/>
              </a:lnSpc>
              <a:spcBef>
                <a:spcPts val="500"/>
              </a:spcBef>
              <a:spcAft>
                <a:spcPts val="0"/>
              </a:spcAft>
              <a:buNone/>
            </a:pPr>
            <a:r>
              <a:t/>
            </a:r>
            <a:endParaRPr sz="1600">
              <a:solidFill>
                <a:srgbClr val="1D2125"/>
              </a:solidFill>
              <a:highlight>
                <a:srgbClr val="FFFFFF"/>
              </a:highlight>
            </a:endParaRPr>
          </a:p>
          <a:p>
            <a:pPr indent="0" lvl="0" marL="0" rtl="0" algn="l">
              <a:lnSpc>
                <a:spcPct val="120000"/>
              </a:lnSpc>
              <a:spcBef>
                <a:spcPts val="500"/>
              </a:spcBef>
              <a:spcAft>
                <a:spcPts val="0"/>
              </a:spcAft>
              <a:buNone/>
            </a:pPr>
            <a:r>
              <a:t/>
            </a:r>
            <a:endParaRPr b="1" sz="1900">
              <a:solidFill>
                <a:srgbClr val="1D2125"/>
              </a:solidFill>
              <a:highlight>
                <a:srgbClr val="FFFFFF"/>
              </a:highlight>
            </a:endParaRPr>
          </a:p>
          <a:p>
            <a:pPr indent="0" lvl="0" marL="0" rtl="0" algn="l">
              <a:lnSpc>
                <a:spcPct val="120000"/>
              </a:lnSpc>
              <a:spcBef>
                <a:spcPts val="500"/>
              </a:spcBef>
              <a:spcAft>
                <a:spcPts val="500"/>
              </a:spcAft>
              <a:buNone/>
            </a:pPr>
            <a:r>
              <a:t/>
            </a:r>
            <a:endParaRPr b="1" sz="1900">
              <a:solidFill>
                <a:srgbClr val="1D2125"/>
              </a:solidFill>
              <a:highlight>
                <a:srgbClr val="FFFFFF"/>
              </a:highlight>
            </a:endParaRPr>
          </a:p>
        </p:txBody>
      </p:sp>
      <p:pic>
        <p:nvPicPr>
          <p:cNvPr id="1071" name="Google Shape;1071;p147"/>
          <p:cNvPicPr preferRelativeResize="0"/>
          <p:nvPr/>
        </p:nvPicPr>
        <p:blipFill>
          <a:blip r:embed="rId4">
            <a:alphaModFix/>
          </a:blip>
          <a:stretch>
            <a:fillRect/>
          </a:stretch>
        </p:blipFill>
        <p:spPr>
          <a:xfrm>
            <a:off x="8094867" y="5242833"/>
            <a:ext cx="1460797" cy="1460797"/>
          </a:xfrm>
          <a:prstGeom prst="rect">
            <a:avLst/>
          </a:prstGeom>
          <a:noFill/>
          <a:ln>
            <a:noFill/>
          </a:ln>
        </p:spPr>
      </p:pic>
      <p:pic>
        <p:nvPicPr>
          <p:cNvPr id="1072" name="Google Shape;1072;p147"/>
          <p:cNvPicPr preferRelativeResize="0"/>
          <p:nvPr/>
        </p:nvPicPr>
        <p:blipFill>
          <a:blip r:embed="rId5">
            <a:alphaModFix/>
          </a:blip>
          <a:stretch>
            <a:fillRect/>
          </a:stretch>
        </p:blipFill>
        <p:spPr>
          <a:xfrm>
            <a:off x="4976033" y="1738867"/>
            <a:ext cx="1119965" cy="1119965"/>
          </a:xfrm>
          <a:prstGeom prst="rect">
            <a:avLst/>
          </a:prstGeom>
          <a:noFill/>
          <a:ln>
            <a:noFill/>
          </a:ln>
        </p:spPr>
      </p:pic>
      <p:pic>
        <p:nvPicPr>
          <p:cNvPr id="1073" name="Google Shape;1073;p147"/>
          <p:cNvPicPr preferRelativeResize="0"/>
          <p:nvPr/>
        </p:nvPicPr>
        <p:blipFill>
          <a:blip r:embed="rId6">
            <a:alphaModFix/>
          </a:blip>
          <a:stretch>
            <a:fillRect/>
          </a:stretch>
        </p:blipFill>
        <p:spPr>
          <a:xfrm>
            <a:off x="10056700" y="5445368"/>
            <a:ext cx="1543867" cy="1055732"/>
          </a:xfrm>
          <a:prstGeom prst="rect">
            <a:avLst/>
          </a:prstGeom>
          <a:noFill/>
          <a:ln>
            <a:noFill/>
          </a:ln>
        </p:spPr>
      </p:pic>
      <p:pic>
        <p:nvPicPr>
          <p:cNvPr id="1074" name="Google Shape;1074;p147"/>
          <p:cNvPicPr preferRelativeResize="0"/>
          <p:nvPr/>
        </p:nvPicPr>
        <p:blipFill>
          <a:blip r:embed="rId7">
            <a:alphaModFix/>
          </a:blip>
          <a:stretch>
            <a:fillRect/>
          </a:stretch>
        </p:blipFill>
        <p:spPr>
          <a:xfrm>
            <a:off x="6258498" y="1738865"/>
            <a:ext cx="1119967" cy="111996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8"/>
          <p:cNvSpPr txBox="1"/>
          <p:nvPr>
            <p:ph idx="1" type="body"/>
          </p:nvPr>
        </p:nvSpPr>
        <p:spPr>
          <a:xfrm>
            <a:off x="415600" y="382767"/>
            <a:ext cx="11360700" cy="1681200"/>
          </a:xfrm>
          <a:prstGeom prst="rect">
            <a:avLst/>
          </a:prstGeom>
        </p:spPr>
        <p:txBody>
          <a:bodyPr anchorCtr="0" anchor="t" bIns="121900" lIns="121900" spcFirstLastPara="1" rIns="121900" wrap="square" tIns="121900">
            <a:normAutofit lnSpcReduction="20000"/>
          </a:bodyPr>
          <a:lstStyle/>
          <a:p>
            <a:pPr indent="0" lvl="0" marL="0" rtl="0" algn="l">
              <a:lnSpc>
                <a:spcPct val="120000"/>
              </a:lnSpc>
              <a:spcBef>
                <a:spcPts val="0"/>
              </a:spcBef>
              <a:spcAft>
                <a:spcPts val="0"/>
              </a:spcAft>
              <a:buNone/>
            </a:pPr>
            <a:r>
              <a:rPr b="1" lang="en-GB" sz="2700">
                <a:solidFill>
                  <a:schemeClr val="dk1"/>
                </a:solidFill>
                <a:highlight>
                  <a:srgbClr val="FFFFFF"/>
                </a:highlight>
                <a:uFill>
                  <a:noFill/>
                </a:uFill>
                <a:latin typeface="Proxima Nova"/>
                <a:ea typeface="Proxima Nova"/>
                <a:cs typeface="Proxima Nova"/>
                <a:sym typeface="Proxima Nova"/>
                <a:hlinkClick r:id="rId3">
                  <a:extLst>
                    <a:ext uri="{A12FA001-AC4F-418D-AE19-62706E023703}">
                      <ahyp:hlinkClr val="tx"/>
                    </a:ext>
                  </a:extLst>
                </a:hlinkClick>
              </a:rPr>
              <a:t>Module 4. Packaging</a:t>
            </a:r>
            <a:endParaRPr b="1" sz="2700">
              <a:solidFill>
                <a:schemeClr val="dk1"/>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b="1" lang="en-GB" sz="1900">
                <a:solidFill>
                  <a:srgbClr val="1D2125"/>
                </a:solidFill>
                <a:highlight>
                  <a:srgbClr val="FFFFFF"/>
                </a:highlight>
              </a:rPr>
              <a:t>Task:</a:t>
            </a:r>
            <a:r>
              <a:rPr lang="en-GB" sz="1900">
                <a:solidFill>
                  <a:srgbClr val="1D2125"/>
                </a:solidFill>
                <a:highlight>
                  <a:srgbClr val="FFFFFF"/>
                </a:highlight>
              </a:rPr>
              <a:t> There is some rpm-file. Create program that outputs header field rpm.RPMTAG_RELEASE of this file. </a:t>
            </a:r>
            <a:r>
              <a:rPr b="1" lang="en-GB" sz="1900">
                <a:solidFill>
                  <a:srgbClr val="1D2125"/>
                </a:solidFill>
                <a:highlight>
                  <a:srgbClr val="FFFFFF"/>
                </a:highlight>
              </a:rPr>
              <a:t>Result of example run:</a:t>
            </a:r>
            <a:r>
              <a:rPr lang="en-GB" sz="1900">
                <a:solidFill>
                  <a:srgbClr val="1D2125"/>
                </a:solidFill>
                <a:highlight>
                  <a:srgbClr val="FFFFFF"/>
                </a:highlight>
              </a:rPr>
              <a:t> it reads header of the file /home/usr/some_file.rpm and print field</a:t>
            </a:r>
            <a:endParaRPr sz="1600">
              <a:solidFill>
                <a:srgbClr val="1D2125"/>
              </a:solidFill>
              <a:highlight>
                <a:srgbClr val="FFFFFF"/>
              </a:highlight>
            </a:endParaRPr>
          </a:p>
          <a:p>
            <a:pPr indent="0" lvl="0" marL="0" rtl="0" algn="l">
              <a:lnSpc>
                <a:spcPct val="120000"/>
              </a:lnSpc>
              <a:spcBef>
                <a:spcPts val="500"/>
              </a:spcBef>
              <a:spcAft>
                <a:spcPts val="500"/>
              </a:spcAft>
              <a:buNone/>
            </a:pPr>
            <a:r>
              <a:rPr lang="en-GB" sz="1600">
                <a:solidFill>
                  <a:srgbClr val="1D2125"/>
                </a:solidFill>
                <a:highlight>
                  <a:srgbClr val="FFFFFF"/>
                </a:highlight>
              </a:rPr>
              <a:t> </a:t>
            </a:r>
            <a:endParaRPr sz="1600">
              <a:latin typeface="Proxima Nova"/>
              <a:ea typeface="Proxima Nova"/>
              <a:cs typeface="Proxima Nova"/>
              <a:sym typeface="Proxima Nova"/>
            </a:endParaRPr>
          </a:p>
        </p:txBody>
      </p:sp>
      <p:sp>
        <p:nvSpPr>
          <p:cNvPr id="1080" name="Google Shape;1080;p148"/>
          <p:cNvSpPr txBox="1"/>
          <p:nvPr>
            <p:ph type="title"/>
          </p:nvPr>
        </p:nvSpPr>
        <p:spPr>
          <a:xfrm>
            <a:off x="155533" y="6371567"/>
            <a:ext cx="2477100" cy="37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000">
                <a:solidFill>
                  <a:schemeClr val="accent1"/>
                </a:solidFill>
                <a:latin typeface="Proxima Nova"/>
                <a:ea typeface="Proxima Nova"/>
                <a:cs typeface="Proxima Nova"/>
                <a:sym typeface="Proxima Nova"/>
              </a:rPr>
              <a:t>Dmytro Ivanchenko</a:t>
            </a:r>
            <a:endParaRPr b="1" sz="2000">
              <a:solidFill>
                <a:schemeClr val="accent1"/>
              </a:solidFill>
              <a:latin typeface="Proxima Nova"/>
              <a:ea typeface="Proxima Nova"/>
              <a:cs typeface="Proxima Nova"/>
              <a:sym typeface="Proxima Nova"/>
            </a:endParaRPr>
          </a:p>
        </p:txBody>
      </p:sp>
      <p:sp>
        <p:nvSpPr>
          <p:cNvPr id="1081" name="Google Shape;1081;p148"/>
          <p:cNvSpPr txBox="1"/>
          <p:nvPr>
            <p:ph idx="1" type="body"/>
          </p:nvPr>
        </p:nvSpPr>
        <p:spPr>
          <a:xfrm>
            <a:off x="594367" y="1756000"/>
            <a:ext cx="4746900" cy="4110900"/>
          </a:xfrm>
          <a:prstGeom prst="rect">
            <a:avLst/>
          </a:prstGeom>
        </p:spPr>
        <p:txBody>
          <a:bodyPr anchorCtr="0" anchor="t" bIns="121900" lIns="121900" spcFirstLastPara="1" rIns="121900" wrap="square" tIns="121900">
            <a:normAutofit lnSpcReduction="10000"/>
          </a:bodyPr>
          <a:lstStyle/>
          <a:p>
            <a:pPr indent="0" lvl="0" marL="0" rtl="0" algn="l">
              <a:lnSpc>
                <a:spcPct val="120000"/>
              </a:lnSpc>
              <a:spcBef>
                <a:spcPts val="0"/>
              </a:spcBef>
              <a:spcAft>
                <a:spcPts val="0"/>
              </a:spcAft>
              <a:buNone/>
            </a:pPr>
            <a:r>
              <a:rPr b="1" i="1" lang="en-GB" sz="1900">
                <a:solidFill>
                  <a:srgbClr val="1D2125"/>
                </a:solidFill>
                <a:highlight>
                  <a:srgbClr val="FFFFFF"/>
                </a:highlight>
              </a:rPr>
              <a:t>fragment of code</a:t>
            </a:r>
            <a:endParaRPr b="1" i="1" sz="19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import os, rpm, rpmfile</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with rpmfile.open(sys.argv[1]) as rpmf:</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print("name of rpm - ", \      </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rpmf.headers.get('name').decode('ascii'))</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print("release - ", \  </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rpmf.headers.get('release').decode('ascii'))</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print("version - ", \ </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rpmf.headers.get('version').decode('ascii'))</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  print(rpmf.headers.keys())</a:t>
            </a:r>
            <a:endParaRPr sz="1600">
              <a:solidFill>
                <a:srgbClr val="1D2125"/>
              </a:solidFill>
              <a:highlight>
                <a:srgbClr val="FFFFFF"/>
              </a:highlight>
            </a:endParaRPr>
          </a:p>
          <a:p>
            <a:pPr indent="0" lvl="0" marL="0" rtl="0" algn="l">
              <a:lnSpc>
                <a:spcPct val="120000"/>
              </a:lnSpc>
              <a:spcBef>
                <a:spcPts val="500"/>
              </a:spcBef>
              <a:spcAft>
                <a:spcPts val="500"/>
              </a:spcAft>
              <a:buNone/>
            </a:pPr>
            <a:r>
              <a:t/>
            </a:r>
            <a:endParaRPr sz="1900">
              <a:solidFill>
                <a:srgbClr val="1D2125"/>
              </a:solidFill>
              <a:highlight>
                <a:srgbClr val="FFFFFF"/>
              </a:highlight>
            </a:endParaRPr>
          </a:p>
        </p:txBody>
      </p:sp>
      <p:sp>
        <p:nvSpPr>
          <p:cNvPr id="1082" name="Google Shape;1082;p148"/>
          <p:cNvSpPr txBox="1"/>
          <p:nvPr>
            <p:ph idx="1" type="body"/>
          </p:nvPr>
        </p:nvSpPr>
        <p:spPr>
          <a:xfrm>
            <a:off x="5588833" y="1756000"/>
            <a:ext cx="5592000" cy="3640500"/>
          </a:xfrm>
          <a:prstGeom prst="rect">
            <a:avLst/>
          </a:prstGeom>
        </p:spPr>
        <p:txBody>
          <a:bodyPr anchorCtr="0" anchor="t" bIns="121900" lIns="121900" spcFirstLastPara="1" rIns="121900" wrap="square" tIns="121900">
            <a:normAutofit/>
          </a:bodyPr>
          <a:lstStyle/>
          <a:p>
            <a:pPr indent="0" lvl="0" marL="0" rtl="0" algn="l">
              <a:lnSpc>
                <a:spcPct val="120000"/>
              </a:lnSpc>
              <a:spcBef>
                <a:spcPts val="0"/>
              </a:spcBef>
              <a:spcAft>
                <a:spcPts val="0"/>
              </a:spcAft>
              <a:buNone/>
            </a:pPr>
            <a:r>
              <a:rPr b="1" lang="en-GB" sz="1900">
                <a:solidFill>
                  <a:srgbClr val="1D2125"/>
                </a:solidFill>
                <a:highlight>
                  <a:srgbClr val="FFFFFF"/>
                </a:highlight>
              </a:rPr>
              <a:t>result</a:t>
            </a:r>
            <a:endParaRPr b="1" sz="19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C:\Python&gt;python hw4.py some_package.el6.x86_64.rpm</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name of rpm -  libreoffice-base</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release -  9.el6</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version -  4.0.4.2</a:t>
            </a:r>
            <a:endParaRPr sz="1600">
              <a:solidFill>
                <a:srgbClr val="1D2125"/>
              </a:solidFill>
              <a:highlight>
                <a:srgbClr val="FFFFFF"/>
              </a:highlight>
            </a:endParaRPr>
          </a:p>
          <a:p>
            <a:pPr indent="0" lvl="0" marL="0" rtl="0" algn="l">
              <a:lnSpc>
                <a:spcPct val="120000"/>
              </a:lnSpc>
              <a:spcBef>
                <a:spcPts val="500"/>
              </a:spcBef>
              <a:spcAft>
                <a:spcPts val="0"/>
              </a:spcAft>
              <a:buNone/>
            </a:pPr>
            <a:r>
              <a:t/>
            </a:r>
            <a:endParaRPr sz="1600">
              <a:solidFill>
                <a:srgbClr val="1D2125"/>
              </a:solidFill>
              <a:highlight>
                <a:srgbClr val="FFFFFF"/>
              </a:highlight>
            </a:endParaRPr>
          </a:p>
          <a:p>
            <a:pPr indent="0" lvl="0" marL="0" rtl="0" algn="l">
              <a:lnSpc>
                <a:spcPct val="120000"/>
              </a:lnSpc>
              <a:spcBef>
                <a:spcPts val="500"/>
              </a:spcBef>
              <a:spcAft>
                <a:spcPts val="0"/>
              </a:spcAft>
              <a:buNone/>
            </a:pPr>
            <a:r>
              <a:t/>
            </a:r>
            <a:endParaRPr b="1" sz="1900">
              <a:solidFill>
                <a:srgbClr val="1D2125"/>
              </a:solidFill>
              <a:highlight>
                <a:srgbClr val="FFFFFF"/>
              </a:highlight>
            </a:endParaRPr>
          </a:p>
          <a:p>
            <a:pPr indent="0" lvl="0" marL="0" rtl="0" algn="l">
              <a:lnSpc>
                <a:spcPct val="120000"/>
              </a:lnSpc>
              <a:spcBef>
                <a:spcPts val="500"/>
              </a:spcBef>
              <a:spcAft>
                <a:spcPts val="500"/>
              </a:spcAft>
              <a:buNone/>
            </a:pPr>
            <a:r>
              <a:t/>
            </a:r>
            <a:endParaRPr b="1" sz="1900">
              <a:solidFill>
                <a:srgbClr val="1D2125"/>
              </a:solidFill>
              <a:highlight>
                <a:srgbClr val="FFFFFF"/>
              </a:highlight>
            </a:endParaRPr>
          </a:p>
        </p:txBody>
      </p:sp>
      <p:pic>
        <p:nvPicPr>
          <p:cNvPr id="1083" name="Google Shape;1083;p148"/>
          <p:cNvPicPr preferRelativeResize="0"/>
          <p:nvPr/>
        </p:nvPicPr>
        <p:blipFill>
          <a:blip r:embed="rId4">
            <a:alphaModFix/>
          </a:blip>
          <a:stretch>
            <a:fillRect/>
          </a:stretch>
        </p:blipFill>
        <p:spPr>
          <a:xfrm>
            <a:off x="6096000" y="4113367"/>
            <a:ext cx="1948329" cy="1948329"/>
          </a:xfrm>
          <a:prstGeom prst="rect">
            <a:avLst/>
          </a:prstGeom>
          <a:noFill/>
          <a:ln>
            <a:noFill/>
          </a:ln>
        </p:spPr>
      </p:pic>
      <p:pic>
        <p:nvPicPr>
          <p:cNvPr id="1084" name="Google Shape;1084;p148"/>
          <p:cNvPicPr preferRelativeResize="0"/>
          <p:nvPr/>
        </p:nvPicPr>
        <p:blipFill>
          <a:blip r:embed="rId5">
            <a:alphaModFix/>
          </a:blip>
          <a:stretch>
            <a:fillRect/>
          </a:stretch>
        </p:blipFill>
        <p:spPr>
          <a:xfrm>
            <a:off x="8727733" y="4161217"/>
            <a:ext cx="1852632" cy="1852632"/>
          </a:xfrm>
          <a:prstGeom prst="rect">
            <a:avLst/>
          </a:prstGeom>
          <a:noFill/>
          <a:ln>
            <a:noFill/>
          </a:ln>
        </p:spPr>
      </p:pic>
      <p:sp>
        <p:nvSpPr>
          <p:cNvPr id="1085" name="Google Shape;1085;p148"/>
          <p:cNvSpPr txBox="1"/>
          <p:nvPr>
            <p:ph type="title"/>
          </p:nvPr>
        </p:nvSpPr>
        <p:spPr>
          <a:xfrm>
            <a:off x="10436425" y="6061700"/>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49"/>
          <p:cNvSpPr txBox="1"/>
          <p:nvPr>
            <p:ph idx="1" type="body"/>
          </p:nvPr>
        </p:nvSpPr>
        <p:spPr>
          <a:xfrm>
            <a:off x="155533" y="106433"/>
            <a:ext cx="11360700" cy="1681200"/>
          </a:xfrm>
          <a:prstGeom prst="rect">
            <a:avLst/>
          </a:prstGeom>
        </p:spPr>
        <p:txBody>
          <a:bodyPr anchorCtr="0" anchor="t" bIns="121900" lIns="121900" spcFirstLastPara="1" rIns="121900" wrap="square" tIns="121900">
            <a:normAutofit lnSpcReduction="10000"/>
          </a:bodyPr>
          <a:lstStyle/>
          <a:p>
            <a:pPr indent="0" lvl="0" marL="0" rtl="0" algn="l">
              <a:lnSpc>
                <a:spcPct val="120000"/>
              </a:lnSpc>
              <a:spcBef>
                <a:spcPts val="0"/>
              </a:spcBef>
              <a:spcAft>
                <a:spcPts val="0"/>
              </a:spcAft>
              <a:buNone/>
            </a:pPr>
            <a:r>
              <a:rPr b="1" lang="en-GB" sz="2700">
                <a:solidFill>
                  <a:schemeClr val="dk1"/>
                </a:solidFill>
                <a:highlight>
                  <a:srgbClr val="FFFFFF"/>
                </a:highlight>
                <a:uFill>
                  <a:noFill/>
                </a:uFill>
                <a:latin typeface="Proxima Nova"/>
                <a:ea typeface="Proxima Nova"/>
                <a:cs typeface="Proxima Nova"/>
                <a:sym typeface="Proxima Nova"/>
                <a:hlinkClick r:id="rId3">
                  <a:extLst>
                    <a:ext uri="{A12FA001-AC4F-418D-AE19-62706E023703}">
                      <ahyp:hlinkClr val="tx"/>
                    </a:ext>
                  </a:extLst>
                </a:hlinkClick>
              </a:rPr>
              <a:t>Module 5. Databases</a:t>
            </a:r>
            <a:endParaRPr b="1" sz="2700">
              <a:solidFill>
                <a:schemeClr val="dk1"/>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600">
                <a:solidFill>
                  <a:srgbClr val="1D2125"/>
                </a:solidFill>
                <a:highlight>
                  <a:srgbClr val="FFFFFF"/>
                </a:highlight>
                <a:latin typeface="Proxima Nova"/>
                <a:ea typeface="Proxima Nova"/>
                <a:cs typeface="Proxima Nova"/>
                <a:sym typeface="Proxima Nova"/>
              </a:rPr>
              <a:t>Task: There is some SQLite database </a:t>
            </a:r>
            <a:r>
              <a:rPr b="1" lang="en-GB" sz="1600">
                <a:solidFill>
                  <a:schemeClr val="dk1"/>
                </a:solidFill>
                <a:highlight>
                  <a:srgbClr val="FFFFFF"/>
                </a:highlight>
                <a:uFill>
                  <a:noFill/>
                </a:uFill>
                <a:latin typeface="Proxima Nova"/>
                <a:ea typeface="Proxima Nova"/>
                <a:cs typeface="Proxima Nova"/>
                <a:sym typeface="Proxima Nova"/>
                <a:hlinkClick r:id="rId4">
                  <a:extLst>
                    <a:ext uri="{A12FA001-AC4F-418D-AE19-62706E023703}">
                      <ahyp:hlinkClr val="tx"/>
                    </a:ext>
                  </a:extLst>
                </a:hlinkClick>
              </a:rPr>
              <a:t>example.db</a:t>
            </a:r>
            <a:r>
              <a:rPr lang="en-GB" sz="1600">
                <a:solidFill>
                  <a:srgbClr val="1D2125"/>
                </a:solidFill>
                <a:highlight>
                  <a:srgbClr val="FFFFFF"/>
                </a:highlight>
                <a:latin typeface="Proxima Nova"/>
                <a:ea typeface="Proxima Nova"/>
                <a:cs typeface="Proxima Nova"/>
                <a:sym typeface="Proxima Nova"/>
              </a:rPr>
              <a:t>. Create program that sets in database ports </a:t>
            </a:r>
            <a:endParaRPr sz="16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600">
                <a:solidFill>
                  <a:srgbClr val="1D2125"/>
                </a:solidFill>
                <a:highlight>
                  <a:srgbClr val="FFFFFF"/>
                </a:highlight>
                <a:latin typeface="Proxima Nova"/>
                <a:ea typeface="Proxima Nova"/>
                <a:cs typeface="Proxima Nova"/>
                <a:sym typeface="Proxima Nova"/>
              </a:rPr>
              <a:t>(ServerPorts.port_number) to 443 for all servers apache (ServerTypes.type_name is 'apache') in </a:t>
            </a:r>
            <a:endParaRPr sz="16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500"/>
              </a:spcAft>
              <a:buNone/>
            </a:pPr>
            <a:r>
              <a:rPr lang="en-GB" sz="1600">
                <a:solidFill>
                  <a:srgbClr val="1D2125"/>
                </a:solidFill>
                <a:highlight>
                  <a:srgbClr val="FFFFFF"/>
                </a:highlight>
                <a:latin typeface="Proxima Nova"/>
                <a:ea typeface="Proxima Nova"/>
                <a:cs typeface="Proxima Nova"/>
                <a:sym typeface="Proxima Nova"/>
              </a:rPr>
              <a:t>project 'Project3'.  </a:t>
            </a:r>
            <a:r>
              <a:rPr b="1" lang="en-GB" sz="1600">
                <a:solidFill>
                  <a:srgbClr val="1D2125"/>
                </a:solidFill>
                <a:highlight>
                  <a:srgbClr val="FFFFFF"/>
                </a:highlight>
                <a:latin typeface="Proxima Nova"/>
                <a:ea typeface="Proxima Nova"/>
                <a:cs typeface="Proxima Nova"/>
                <a:sym typeface="Proxima Nova"/>
              </a:rPr>
              <a:t>Example:</a:t>
            </a:r>
            <a:r>
              <a:rPr lang="en-GB" sz="1600">
                <a:solidFill>
                  <a:srgbClr val="1D2125"/>
                </a:solidFill>
                <a:highlight>
                  <a:srgbClr val="FFFFFF"/>
                </a:highlight>
                <a:latin typeface="Proxima Nova"/>
                <a:ea typeface="Proxima Nova"/>
                <a:cs typeface="Proxima Nova"/>
                <a:sym typeface="Proxima Nova"/>
              </a:rPr>
              <a:t> python hw5.py /home/usr/example.db</a:t>
            </a:r>
            <a:endParaRPr sz="1600">
              <a:latin typeface="Proxima Nova"/>
              <a:ea typeface="Proxima Nova"/>
              <a:cs typeface="Proxima Nova"/>
              <a:sym typeface="Proxima Nova"/>
            </a:endParaRPr>
          </a:p>
        </p:txBody>
      </p:sp>
      <p:sp>
        <p:nvSpPr>
          <p:cNvPr id="1091" name="Google Shape;1091;p149"/>
          <p:cNvSpPr txBox="1"/>
          <p:nvPr>
            <p:ph type="title"/>
          </p:nvPr>
        </p:nvSpPr>
        <p:spPr>
          <a:xfrm>
            <a:off x="155533" y="6371567"/>
            <a:ext cx="2477100" cy="37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000">
                <a:solidFill>
                  <a:schemeClr val="accent1"/>
                </a:solidFill>
                <a:latin typeface="Proxima Nova"/>
                <a:ea typeface="Proxima Nova"/>
                <a:cs typeface="Proxima Nova"/>
                <a:sym typeface="Proxima Nova"/>
              </a:rPr>
              <a:t>Dmytro Ivanchenko</a:t>
            </a:r>
            <a:endParaRPr b="1" sz="2000">
              <a:solidFill>
                <a:schemeClr val="accent1"/>
              </a:solidFill>
              <a:latin typeface="Proxima Nova"/>
              <a:ea typeface="Proxima Nova"/>
              <a:cs typeface="Proxima Nova"/>
              <a:sym typeface="Proxima Nova"/>
            </a:endParaRPr>
          </a:p>
        </p:txBody>
      </p:sp>
      <p:sp>
        <p:nvSpPr>
          <p:cNvPr id="1092" name="Google Shape;1092;p149"/>
          <p:cNvSpPr txBox="1"/>
          <p:nvPr>
            <p:ph idx="1" type="body"/>
          </p:nvPr>
        </p:nvSpPr>
        <p:spPr>
          <a:xfrm>
            <a:off x="155533" y="1657667"/>
            <a:ext cx="10115100" cy="4632300"/>
          </a:xfrm>
          <a:prstGeom prst="rect">
            <a:avLst/>
          </a:prstGeom>
        </p:spPr>
        <p:txBody>
          <a:bodyPr anchorCtr="0" anchor="t" bIns="121900" lIns="121900" spcFirstLastPara="1" rIns="121900" wrap="square" tIns="121900">
            <a:normAutofit lnSpcReduction="20000"/>
          </a:bodyPr>
          <a:lstStyle/>
          <a:p>
            <a:pPr indent="0" lvl="0" marL="0" rtl="0" algn="l">
              <a:lnSpc>
                <a:spcPct val="120000"/>
              </a:lnSpc>
              <a:spcBef>
                <a:spcPts val="0"/>
              </a:spcBef>
              <a:spcAft>
                <a:spcPts val="0"/>
              </a:spcAft>
              <a:buNone/>
            </a:pPr>
            <a:r>
              <a:rPr b="1" i="1" lang="en-GB" sz="1900">
                <a:solidFill>
                  <a:srgbClr val="1D2125"/>
                </a:solidFill>
                <a:highlight>
                  <a:srgbClr val="FFFFFF"/>
                </a:highlight>
                <a:latin typeface="Proxima Nova"/>
                <a:ea typeface="Proxima Nova"/>
                <a:cs typeface="Proxima Nova"/>
                <a:sym typeface="Proxima Nova"/>
              </a:rPr>
              <a:t>fragment of code</a:t>
            </a:r>
            <a:endParaRPr b="1" i="1" sz="19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600">
                <a:solidFill>
                  <a:srgbClr val="1D2125"/>
                </a:solidFill>
                <a:highlight>
                  <a:srgbClr val="FFFFFF"/>
                </a:highlight>
                <a:latin typeface="Proxima Nova"/>
                <a:ea typeface="Proxima Nova"/>
                <a:cs typeface="Proxima Nova"/>
                <a:sym typeface="Proxima Nova"/>
              </a:rPr>
              <a:t>import os, sys, sqlite3</a:t>
            </a:r>
            <a:endParaRPr sz="16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600">
                <a:solidFill>
                  <a:srgbClr val="1D2125"/>
                </a:solidFill>
                <a:highlight>
                  <a:srgbClr val="FFFFFF"/>
                </a:highlight>
                <a:latin typeface="Proxima Nova"/>
                <a:ea typeface="Proxima Nova"/>
                <a:cs typeface="Proxima Nova"/>
                <a:sym typeface="Proxima Nova"/>
              </a:rPr>
              <a:t>conn = sqlite3.connect(path_to_db)</a:t>
            </a:r>
            <a:endParaRPr sz="16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600">
                <a:solidFill>
                  <a:srgbClr val="1D2125"/>
                </a:solidFill>
                <a:highlight>
                  <a:srgbClr val="FFFFFF"/>
                </a:highlight>
                <a:latin typeface="Proxima Nova"/>
                <a:ea typeface="Proxima Nova"/>
                <a:cs typeface="Proxima Nova"/>
                <a:sym typeface="Proxima Nova"/>
              </a:rPr>
              <a:t>select_row = conn.execute(sql_select).fetchall()</a:t>
            </a:r>
            <a:endParaRPr sz="1600">
              <a:solidFill>
                <a:srgbClr val="1D2125"/>
              </a:solidFill>
              <a:highlight>
                <a:srgbClr val="FFFFFF"/>
              </a:highlight>
              <a:latin typeface="Proxima Nova"/>
              <a:ea typeface="Proxima Nova"/>
              <a:cs typeface="Proxima Nova"/>
              <a:sym typeface="Proxima Nova"/>
            </a:endParaRPr>
          </a:p>
          <a:p>
            <a:pPr indent="0" lvl="0" marL="0" rtl="0" algn="l">
              <a:lnSpc>
                <a:spcPct val="120000"/>
              </a:lnSpc>
              <a:spcBef>
                <a:spcPts val="500"/>
              </a:spcBef>
              <a:spcAft>
                <a:spcPts val="0"/>
              </a:spcAft>
              <a:buNone/>
            </a:pPr>
            <a:r>
              <a:rPr lang="en-GB" sz="1600">
                <a:solidFill>
                  <a:srgbClr val="1D2125"/>
                </a:solidFill>
                <a:highlight>
                  <a:srgbClr val="FFFFFF"/>
                </a:highlight>
              </a:rPr>
              <a:t>for row in select_row:</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print('id=' + str(row[0]) + '; servers_id=' + str(row[1]) \</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 '; port_type=' + str(row[2]) + '; port_number=' + str(row[3])) </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update_port = conn.execute(sql_update).fetchall()</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select_row = conn.execute(sql_select).fetchall()</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for row in select_row:</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print('id=' + str(row[0]) + '; servers_id=' + str(row[1])\</a:t>
            </a:r>
            <a:endParaRPr sz="1600">
              <a:solidFill>
                <a:srgbClr val="1D2125"/>
              </a:solidFill>
              <a:highlight>
                <a:srgbClr val="FFFFFF"/>
              </a:highlight>
            </a:endParaRPr>
          </a:p>
          <a:p>
            <a:pPr indent="0" lvl="0" marL="0" rtl="0" algn="l">
              <a:lnSpc>
                <a:spcPct val="120000"/>
              </a:lnSpc>
              <a:spcBef>
                <a:spcPts val="500"/>
              </a:spcBef>
              <a:spcAft>
                <a:spcPts val="0"/>
              </a:spcAft>
              <a:buNone/>
            </a:pPr>
            <a:r>
              <a:rPr lang="en-GB" sz="1600">
                <a:solidFill>
                  <a:srgbClr val="1D2125"/>
                </a:solidFill>
                <a:highlight>
                  <a:srgbClr val="FFFFFF"/>
                </a:highlight>
              </a:rPr>
              <a:t>          + '; port_type=' + str(row[2]) + '; port_number=' + str(row[3]))</a:t>
            </a:r>
            <a:endParaRPr sz="1600">
              <a:solidFill>
                <a:srgbClr val="1D2125"/>
              </a:solidFill>
              <a:highlight>
                <a:srgbClr val="FFFFFF"/>
              </a:highlight>
            </a:endParaRPr>
          </a:p>
          <a:p>
            <a:pPr indent="0" lvl="0" marL="0" rtl="0" algn="l">
              <a:lnSpc>
                <a:spcPct val="120000"/>
              </a:lnSpc>
              <a:spcBef>
                <a:spcPts val="500"/>
              </a:spcBef>
              <a:spcAft>
                <a:spcPts val="0"/>
              </a:spcAft>
              <a:buNone/>
            </a:pPr>
            <a:r>
              <a:rPr b="1" lang="en-GB" sz="1600">
                <a:solidFill>
                  <a:srgbClr val="1D2125"/>
                </a:solidFill>
                <a:highlight>
                  <a:srgbClr val="FFFFFF"/>
                </a:highlight>
              </a:rPr>
              <a:t>conn.commit()    #  cur = conn.cursor()</a:t>
            </a:r>
            <a:endParaRPr b="1" sz="1600">
              <a:solidFill>
                <a:srgbClr val="1D2125"/>
              </a:solidFill>
              <a:highlight>
                <a:srgbClr val="FFFFFF"/>
              </a:highlight>
            </a:endParaRPr>
          </a:p>
          <a:p>
            <a:pPr indent="0" lvl="0" marL="0" rtl="0" algn="l">
              <a:lnSpc>
                <a:spcPct val="120000"/>
              </a:lnSpc>
              <a:spcBef>
                <a:spcPts val="500"/>
              </a:spcBef>
              <a:spcAft>
                <a:spcPts val="500"/>
              </a:spcAft>
              <a:buNone/>
            </a:pPr>
            <a:r>
              <a:rPr lang="en-GB" sz="1600">
                <a:solidFill>
                  <a:srgbClr val="1D2125"/>
                </a:solidFill>
                <a:highlight>
                  <a:srgbClr val="FFFFFF"/>
                </a:highlight>
              </a:rPr>
              <a:t>conn.close()</a:t>
            </a:r>
            <a:endParaRPr sz="1900">
              <a:solidFill>
                <a:srgbClr val="1D2125"/>
              </a:solidFill>
              <a:highlight>
                <a:srgbClr val="FFFFFF"/>
              </a:highlight>
            </a:endParaRPr>
          </a:p>
        </p:txBody>
      </p:sp>
      <p:sp>
        <p:nvSpPr>
          <p:cNvPr id="1093" name="Google Shape;1093;p149"/>
          <p:cNvSpPr txBox="1"/>
          <p:nvPr>
            <p:ph idx="1" type="body"/>
          </p:nvPr>
        </p:nvSpPr>
        <p:spPr>
          <a:xfrm>
            <a:off x="6096000" y="1462633"/>
            <a:ext cx="5994300" cy="3006300"/>
          </a:xfrm>
          <a:prstGeom prst="rect">
            <a:avLst/>
          </a:prstGeom>
        </p:spPr>
        <p:txBody>
          <a:bodyPr anchorCtr="0" anchor="t" bIns="121900" lIns="121900" spcFirstLastPara="1" rIns="121900" wrap="square" tIns="121900">
            <a:normAutofit/>
          </a:bodyPr>
          <a:lstStyle/>
          <a:p>
            <a:pPr indent="0" lvl="0" marL="0" rtl="0" algn="l">
              <a:lnSpc>
                <a:spcPct val="120000"/>
              </a:lnSpc>
              <a:spcBef>
                <a:spcPts val="0"/>
              </a:spcBef>
              <a:spcAft>
                <a:spcPts val="0"/>
              </a:spcAft>
              <a:buNone/>
            </a:pPr>
            <a:r>
              <a:rPr b="1" lang="en-GB" sz="1900">
                <a:solidFill>
                  <a:srgbClr val="1D2125"/>
                </a:solidFill>
                <a:highlight>
                  <a:srgbClr val="FFFFFF"/>
                </a:highlight>
              </a:rPr>
              <a:t>SQL </a:t>
            </a:r>
            <a:endParaRPr b="1" sz="1900">
              <a:solidFill>
                <a:srgbClr val="1D2125"/>
              </a:solidFill>
              <a:highlight>
                <a:srgbClr val="FFFFFF"/>
              </a:highlight>
            </a:endParaRPr>
          </a:p>
          <a:p>
            <a:pPr indent="0" lvl="0" marL="0" rtl="0" algn="l">
              <a:lnSpc>
                <a:spcPct val="120000"/>
              </a:lnSpc>
              <a:spcBef>
                <a:spcPts val="500"/>
              </a:spcBef>
              <a:spcAft>
                <a:spcPts val="500"/>
              </a:spcAft>
              <a:buNone/>
            </a:pPr>
            <a:r>
              <a:rPr lang="en-GB" sz="1600">
                <a:solidFill>
                  <a:srgbClr val="1D2125"/>
                </a:solidFill>
                <a:highlight>
                  <a:srgbClr val="FFFFFF"/>
                </a:highlight>
              </a:rPr>
              <a:t>sql_update = '''UPDATE ServerPorts SET port_number=443 WHERE servers_id IN (SELECT servers_id FROM ServerProjects WHERE projects_id IN (SELECT id FROM Projects WHERE proj_name="Project3" )) AND servers_id IN (SELECT id FROM Servers WHERE servertypes_id IN (SELECT id FROM ServerTypes WHERE type_name="apache"))</a:t>
            </a:r>
            <a:endParaRPr b="1" sz="1900">
              <a:solidFill>
                <a:srgbClr val="1D2125"/>
              </a:solidFill>
              <a:highlight>
                <a:srgbClr val="FFFFFF"/>
              </a:highlight>
            </a:endParaRPr>
          </a:p>
        </p:txBody>
      </p:sp>
      <p:sp>
        <p:nvSpPr>
          <p:cNvPr id="1094" name="Google Shape;1094;p149"/>
          <p:cNvSpPr txBox="1"/>
          <p:nvPr>
            <p:ph idx="1" type="body"/>
          </p:nvPr>
        </p:nvSpPr>
        <p:spPr>
          <a:xfrm>
            <a:off x="6197600" y="4046567"/>
            <a:ext cx="5994300" cy="2551200"/>
          </a:xfrm>
          <a:prstGeom prst="rect">
            <a:avLst/>
          </a:prstGeom>
        </p:spPr>
        <p:txBody>
          <a:bodyPr anchorCtr="0" anchor="t" bIns="121900" lIns="121900" spcFirstLastPara="1" rIns="121900" wrap="square" tIns="121900">
            <a:normAutofit lnSpcReduction="10000"/>
          </a:bodyPr>
          <a:lstStyle/>
          <a:p>
            <a:pPr indent="0" lvl="0" marL="0" rtl="0" algn="l">
              <a:lnSpc>
                <a:spcPct val="120000"/>
              </a:lnSpc>
              <a:spcBef>
                <a:spcPts val="0"/>
              </a:spcBef>
              <a:spcAft>
                <a:spcPts val="0"/>
              </a:spcAft>
              <a:buNone/>
            </a:pPr>
            <a:r>
              <a:rPr b="1" lang="en-GB" sz="1900">
                <a:solidFill>
                  <a:srgbClr val="1D2125"/>
                </a:solidFill>
                <a:highlight>
                  <a:srgbClr val="FFFFFF"/>
                </a:highlight>
              </a:rPr>
              <a:t>Result</a:t>
            </a:r>
            <a:endParaRPr b="1" sz="1900">
              <a:solidFill>
                <a:srgbClr val="1D2125"/>
              </a:solidFill>
              <a:highlight>
                <a:srgbClr val="FFFFFF"/>
              </a:highlight>
            </a:endParaRPr>
          </a:p>
          <a:p>
            <a:pPr indent="0" lvl="0" marL="0" rtl="0" algn="l">
              <a:lnSpc>
                <a:spcPct val="120000"/>
              </a:lnSpc>
              <a:spcBef>
                <a:spcPts val="500"/>
              </a:spcBef>
              <a:spcAft>
                <a:spcPts val="0"/>
              </a:spcAft>
              <a:buNone/>
            </a:pPr>
            <a:r>
              <a:rPr lang="en-GB" sz="1500">
                <a:solidFill>
                  <a:srgbClr val="1D2125"/>
                </a:solidFill>
                <a:highlight>
                  <a:srgbClr val="FFFFFF"/>
                </a:highlight>
              </a:rPr>
              <a:t>C:\Python&gt;python hw5.py demo.db</a:t>
            </a:r>
            <a:endParaRPr sz="1500">
              <a:solidFill>
                <a:srgbClr val="1D2125"/>
              </a:solidFill>
              <a:highlight>
                <a:srgbClr val="FFFFFF"/>
              </a:highlight>
            </a:endParaRPr>
          </a:p>
          <a:p>
            <a:pPr indent="0" lvl="0" marL="0" rtl="0" algn="l">
              <a:lnSpc>
                <a:spcPct val="120000"/>
              </a:lnSpc>
              <a:spcBef>
                <a:spcPts val="500"/>
              </a:spcBef>
              <a:spcAft>
                <a:spcPts val="0"/>
              </a:spcAft>
              <a:buNone/>
            </a:pPr>
            <a:r>
              <a:rPr lang="en-GB" sz="1500">
                <a:solidFill>
                  <a:srgbClr val="1D2125"/>
                </a:solidFill>
                <a:highlight>
                  <a:srgbClr val="FFFFFF"/>
                </a:highlight>
              </a:rPr>
              <a:t>id=1; servers_id=1; port_type=tcp; port_number=80</a:t>
            </a:r>
            <a:endParaRPr sz="1500">
              <a:solidFill>
                <a:srgbClr val="1D2125"/>
              </a:solidFill>
              <a:highlight>
                <a:srgbClr val="FFFFFF"/>
              </a:highlight>
            </a:endParaRPr>
          </a:p>
          <a:p>
            <a:pPr indent="0" lvl="0" marL="0" rtl="0" algn="l">
              <a:lnSpc>
                <a:spcPct val="120000"/>
              </a:lnSpc>
              <a:spcBef>
                <a:spcPts val="500"/>
              </a:spcBef>
              <a:spcAft>
                <a:spcPts val="0"/>
              </a:spcAft>
              <a:buNone/>
            </a:pPr>
            <a:r>
              <a:rPr lang="en-GB" sz="1500">
                <a:solidFill>
                  <a:srgbClr val="1D2125"/>
                </a:solidFill>
                <a:highlight>
                  <a:srgbClr val="FFFFFF"/>
                </a:highlight>
              </a:rPr>
              <a:t>id=7; servers_id=6; port_type=tcp; port_number=80</a:t>
            </a:r>
            <a:endParaRPr sz="1500">
              <a:solidFill>
                <a:srgbClr val="1D2125"/>
              </a:solidFill>
              <a:highlight>
                <a:srgbClr val="FFFFFF"/>
              </a:highlight>
            </a:endParaRPr>
          </a:p>
          <a:p>
            <a:pPr indent="0" lvl="0" marL="0" rtl="0" algn="l">
              <a:lnSpc>
                <a:spcPct val="120000"/>
              </a:lnSpc>
              <a:spcBef>
                <a:spcPts val="500"/>
              </a:spcBef>
              <a:spcAft>
                <a:spcPts val="0"/>
              </a:spcAft>
              <a:buNone/>
            </a:pPr>
            <a:r>
              <a:rPr lang="en-GB" sz="1500">
                <a:solidFill>
                  <a:srgbClr val="1D2125"/>
                </a:solidFill>
                <a:highlight>
                  <a:srgbClr val="FFFFFF"/>
                </a:highlight>
              </a:rPr>
              <a:t>New port number</a:t>
            </a:r>
            <a:endParaRPr sz="1500">
              <a:solidFill>
                <a:srgbClr val="1D2125"/>
              </a:solidFill>
              <a:highlight>
                <a:srgbClr val="FFFFFF"/>
              </a:highlight>
            </a:endParaRPr>
          </a:p>
          <a:p>
            <a:pPr indent="0" lvl="0" marL="0" rtl="0" algn="l">
              <a:lnSpc>
                <a:spcPct val="120000"/>
              </a:lnSpc>
              <a:spcBef>
                <a:spcPts val="500"/>
              </a:spcBef>
              <a:spcAft>
                <a:spcPts val="0"/>
              </a:spcAft>
              <a:buNone/>
            </a:pPr>
            <a:r>
              <a:rPr lang="en-GB" sz="1500">
                <a:solidFill>
                  <a:srgbClr val="1D2125"/>
                </a:solidFill>
                <a:highlight>
                  <a:srgbClr val="FFFFFF"/>
                </a:highlight>
              </a:rPr>
              <a:t>id=1; servers_id=1; port_type=tcp; port_number=443</a:t>
            </a:r>
            <a:endParaRPr sz="1500">
              <a:solidFill>
                <a:srgbClr val="1D2125"/>
              </a:solidFill>
              <a:highlight>
                <a:srgbClr val="FFFFFF"/>
              </a:highlight>
            </a:endParaRPr>
          </a:p>
          <a:p>
            <a:pPr indent="0" lvl="0" marL="0" rtl="0" algn="l">
              <a:lnSpc>
                <a:spcPct val="120000"/>
              </a:lnSpc>
              <a:spcBef>
                <a:spcPts val="500"/>
              </a:spcBef>
              <a:spcAft>
                <a:spcPts val="500"/>
              </a:spcAft>
              <a:buNone/>
            </a:pPr>
            <a:r>
              <a:rPr lang="en-GB" sz="1500">
                <a:solidFill>
                  <a:srgbClr val="1D2125"/>
                </a:solidFill>
                <a:highlight>
                  <a:srgbClr val="FFFFFF"/>
                </a:highlight>
              </a:rPr>
              <a:t>id=7; servers_id=6; port_type=tcp; port_number=443</a:t>
            </a:r>
            <a:endParaRPr b="1" sz="1900">
              <a:solidFill>
                <a:srgbClr val="1D2125"/>
              </a:solidFill>
              <a:highlight>
                <a:srgbClr val="FFFFFF"/>
              </a:highlight>
            </a:endParaRPr>
          </a:p>
        </p:txBody>
      </p:sp>
      <p:pic>
        <p:nvPicPr>
          <p:cNvPr id="1095" name="Google Shape;1095;p149"/>
          <p:cNvPicPr preferRelativeResize="0"/>
          <p:nvPr/>
        </p:nvPicPr>
        <p:blipFill>
          <a:blip r:embed="rId5">
            <a:alphaModFix/>
          </a:blip>
          <a:stretch>
            <a:fillRect/>
          </a:stretch>
        </p:blipFill>
        <p:spPr>
          <a:xfrm>
            <a:off x="9407367" y="246863"/>
            <a:ext cx="2360268" cy="1119166"/>
          </a:xfrm>
          <a:prstGeom prst="rect">
            <a:avLst/>
          </a:prstGeom>
          <a:noFill/>
          <a:ln>
            <a:noFill/>
          </a:ln>
        </p:spPr>
      </p:pic>
      <p:sp>
        <p:nvSpPr>
          <p:cNvPr id="1096" name="Google Shape;1096;p149"/>
          <p:cNvSpPr txBox="1"/>
          <p:nvPr>
            <p:ph type="title"/>
          </p:nvPr>
        </p:nvSpPr>
        <p:spPr>
          <a:xfrm>
            <a:off x="10490700" y="6177900"/>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50"/>
          <p:cNvSpPr txBox="1"/>
          <p:nvPr>
            <p:ph type="title"/>
          </p:nvPr>
        </p:nvSpPr>
        <p:spPr>
          <a:xfrm>
            <a:off x="301833" y="252100"/>
            <a:ext cx="11360700" cy="763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600"/>
              </a:spcAft>
              <a:buClr>
                <a:schemeClr val="dk1"/>
              </a:buClr>
              <a:buSzPts val="1500"/>
              <a:buFont typeface="Arial"/>
              <a:buNone/>
            </a:pPr>
            <a:r>
              <a:rPr lang="en-GB" sz="4700">
                <a:solidFill>
                  <a:srgbClr val="5E73E5"/>
                </a:solidFill>
                <a:highlight>
                  <a:srgbClr val="FFFFFF"/>
                </a:highlight>
                <a:latin typeface="Proxima Nova"/>
                <a:ea typeface="Proxima Nova"/>
                <a:cs typeface="Proxima Nova"/>
                <a:sym typeface="Proxima Nova"/>
              </a:rPr>
              <a:t>Deploy virtual machine </a:t>
            </a:r>
            <a:endParaRPr sz="4700">
              <a:solidFill>
                <a:srgbClr val="5E73E5"/>
              </a:solidFill>
              <a:latin typeface="Proxima Nova"/>
              <a:ea typeface="Proxima Nova"/>
              <a:cs typeface="Proxima Nova"/>
              <a:sym typeface="Proxima Nova"/>
            </a:endParaRPr>
          </a:p>
        </p:txBody>
      </p:sp>
      <p:sp>
        <p:nvSpPr>
          <p:cNvPr id="1102" name="Google Shape;1102;p150"/>
          <p:cNvSpPr txBox="1"/>
          <p:nvPr>
            <p:ph idx="1" type="body"/>
          </p:nvPr>
        </p:nvSpPr>
        <p:spPr>
          <a:xfrm>
            <a:off x="301833" y="1086433"/>
            <a:ext cx="11360700" cy="1388400"/>
          </a:xfrm>
          <a:prstGeom prst="rect">
            <a:avLst/>
          </a:prstGeom>
        </p:spPr>
        <p:txBody>
          <a:bodyPr anchorCtr="0" anchor="t" bIns="121900" lIns="121900" spcFirstLastPara="1" rIns="121900" wrap="square" tIns="121900">
            <a:normAutofit fontScale="77500"/>
          </a:bodyPr>
          <a:lstStyle/>
          <a:p>
            <a:pPr indent="0" lvl="0" marL="0" rtl="0" algn="l">
              <a:lnSpc>
                <a:spcPct val="120000"/>
              </a:lnSpc>
              <a:spcBef>
                <a:spcPts val="0"/>
              </a:spcBef>
              <a:spcAft>
                <a:spcPts val="500"/>
              </a:spcAft>
              <a:buClr>
                <a:schemeClr val="dk1"/>
              </a:buClr>
              <a:buSzPct val="62500"/>
              <a:buFont typeface="Arial"/>
              <a:buNone/>
            </a:pPr>
            <a:r>
              <a:rPr b="1" lang="en-GB">
                <a:solidFill>
                  <a:srgbClr val="1D2125"/>
                </a:solidFill>
              </a:rPr>
              <a:t>Task: </a:t>
            </a:r>
            <a:r>
              <a:rPr lang="en-GB">
                <a:solidFill>
                  <a:srgbClr val="1D2125"/>
                </a:solidFill>
              </a:rPr>
              <a:t>Install VirtualBox. Create two virtual machines in VirtualBox. On one virtual machine there must be an Ubuntu server on the second Centos server. Configuring the network and communication between the host and guest machines. Also configuring communication between servers</a:t>
            </a:r>
            <a:endParaRPr>
              <a:solidFill>
                <a:srgbClr val="1D2125"/>
              </a:solidFill>
            </a:endParaRPr>
          </a:p>
        </p:txBody>
      </p:sp>
      <p:pic>
        <p:nvPicPr>
          <p:cNvPr id="1103" name="Google Shape;1103;p150"/>
          <p:cNvPicPr preferRelativeResize="0"/>
          <p:nvPr/>
        </p:nvPicPr>
        <p:blipFill>
          <a:blip r:embed="rId3">
            <a:alphaModFix/>
          </a:blip>
          <a:stretch>
            <a:fillRect/>
          </a:stretch>
        </p:blipFill>
        <p:spPr>
          <a:xfrm>
            <a:off x="393400" y="2362317"/>
            <a:ext cx="2225667" cy="1672367"/>
          </a:xfrm>
          <a:prstGeom prst="rect">
            <a:avLst/>
          </a:prstGeom>
          <a:noFill/>
          <a:ln>
            <a:noFill/>
          </a:ln>
        </p:spPr>
      </p:pic>
      <p:pic>
        <p:nvPicPr>
          <p:cNvPr id="1104" name="Google Shape;1104;p150"/>
          <p:cNvPicPr preferRelativeResize="0"/>
          <p:nvPr/>
        </p:nvPicPr>
        <p:blipFill>
          <a:blip r:embed="rId4">
            <a:alphaModFix/>
          </a:blip>
          <a:stretch>
            <a:fillRect/>
          </a:stretch>
        </p:blipFill>
        <p:spPr>
          <a:xfrm>
            <a:off x="4378233" y="2455200"/>
            <a:ext cx="1625633" cy="1486634"/>
          </a:xfrm>
          <a:prstGeom prst="rect">
            <a:avLst/>
          </a:prstGeom>
          <a:noFill/>
          <a:ln>
            <a:noFill/>
          </a:ln>
        </p:spPr>
      </p:pic>
      <p:cxnSp>
        <p:nvCxnSpPr>
          <p:cNvPr id="1105" name="Google Shape;1105;p150"/>
          <p:cNvCxnSpPr>
            <a:endCxn id="1104" idx="1"/>
          </p:cNvCxnSpPr>
          <p:nvPr/>
        </p:nvCxnSpPr>
        <p:spPr>
          <a:xfrm flipH="1" rot="10800000">
            <a:off x="2621733" y="3198517"/>
            <a:ext cx="1756500" cy="11100"/>
          </a:xfrm>
          <a:prstGeom prst="straightConnector1">
            <a:avLst/>
          </a:prstGeom>
          <a:noFill/>
          <a:ln cap="flat" cmpd="sng" w="9525">
            <a:solidFill>
              <a:schemeClr val="dk2"/>
            </a:solidFill>
            <a:prstDash val="solid"/>
            <a:round/>
            <a:headEnd len="med" w="med" type="none"/>
            <a:tailEnd len="med" w="med" type="stealth"/>
          </a:ln>
        </p:spPr>
      </p:cxnSp>
      <p:sp>
        <p:nvSpPr>
          <p:cNvPr id="1106" name="Google Shape;1106;p150"/>
          <p:cNvSpPr txBox="1"/>
          <p:nvPr/>
        </p:nvSpPr>
        <p:spPr>
          <a:xfrm>
            <a:off x="2962450" y="2655483"/>
            <a:ext cx="1072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900"/>
              <a:t>Install</a:t>
            </a:r>
            <a:endParaRPr sz="1900"/>
          </a:p>
        </p:txBody>
      </p:sp>
      <p:cxnSp>
        <p:nvCxnSpPr>
          <p:cNvPr id="1107" name="Google Shape;1107;p150"/>
          <p:cNvCxnSpPr/>
          <p:nvPr/>
        </p:nvCxnSpPr>
        <p:spPr>
          <a:xfrm flipH="1" rot="10800000">
            <a:off x="5622900" y="2551590"/>
            <a:ext cx="2616300" cy="243900"/>
          </a:xfrm>
          <a:prstGeom prst="straightConnector1">
            <a:avLst/>
          </a:prstGeom>
          <a:noFill/>
          <a:ln cap="flat" cmpd="sng" w="9525">
            <a:solidFill>
              <a:schemeClr val="dk2"/>
            </a:solidFill>
            <a:prstDash val="solid"/>
            <a:round/>
            <a:headEnd len="med" w="med" type="none"/>
            <a:tailEnd len="med" w="med" type="stealth"/>
          </a:ln>
        </p:spPr>
      </p:cxnSp>
      <p:pic>
        <p:nvPicPr>
          <p:cNvPr id="1108" name="Google Shape;1108;p150"/>
          <p:cNvPicPr preferRelativeResize="0"/>
          <p:nvPr/>
        </p:nvPicPr>
        <p:blipFill>
          <a:blip r:embed="rId5">
            <a:alphaModFix/>
          </a:blip>
          <a:stretch>
            <a:fillRect/>
          </a:stretch>
        </p:blipFill>
        <p:spPr>
          <a:xfrm>
            <a:off x="8168100" y="2301807"/>
            <a:ext cx="1240965" cy="1240965"/>
          </a:xfrm>
          <a:prstGeom prst="rect">
            <a:avLst/>
          </a:prstGeom>
          <a:noFill/>
          <a:ln>
            <a:noFill/>
          </a:ln>
        </p:spPr>
      </p:pic>
      <p:pic>
        <p:nvPicPr>
          <p:cNvPr id="1109" name="Google Shape;1109;p150"/>
          <p:cNvPicPr preferRelativeResize="0"/>
          <p:nvPr/>
        </p:nvPicPr>
        <p:blipFill>
          <a:blip r:embed="rId6">
            <a:alphaModFix/>
          </a:blip>
          <a:stretch>
            <a:fillRect/>
          </a:stretch>
        </p:blipFill>
        <p:spPr>
          <a:xfrm>
            <a:off x="10074133" y="2910350"/>
            <a:ext cx="1903402" cy="1897066"/>
          </a:xfrm>
          <a:prstGeom prst="rect">
            <a:avLst/>
          </a:prstGeom>
          <a:noFill/>
          <a:ln>
            <a:noFill/>
          </a:ln>
        </p:spPr>
      </p:pic>
      <p:cxnSp>
        <p:nvCxnSpPr>
          <p:cNvPr id="1110" name="Google Shape;1110;p150"/>
          <p:cNvCxnSpPr>
            <a:endCxn id="1109" idx="1"/>
          </p:cNvCxnSpPr>
          <p:nvPr/>
        </p:nvCxnSpPr>
        <p:spPr>
          <a:xfrm>
            <a:off x="5912833" y="2967583"/>
            <a:ext cx="4161300" cy="891300"/>
          </a:xfrm>
          <a:prstGeom prst="straightConnector1">
            <a:avLst/>
          </a:prstGeom>
          <a:noFill/>
          <a:ln cap="flat" cmpd="sng" w="9525">
            <a:solidFill>
              <a:schemeClr val="dk2"/>
            </a:solidFill>
            <a:prstDash val="solid"/>
            <a:round/>
            <a:headEnd len="med" w="med" type="none"/>
            <a:tailEnd len="med" w="med" type="stealth"/>
          </a:ln>
        </p:spPr>
      </p:cxnSp>
      <p:sp>
        <p:nvSpPr>
          <p:cNvPr id="1111" name="Google Shape;1111;p150"/>
          <p:cNvSpPr txBox="1"/>
          <p:nvPr/>
        </p:nvSpPr>
        <p:spPr>
          <a:xfrm rot="-210741">
            <a:off x="5843764" y="2334051"/>
            <a:ext cx="1072414" cy="538612"/>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900"/>
              <a:t>Create</a:t>
            </a:r>
            <a:endParaRPr sz="1900"/>
          </a:p>
        </p:txBody>
      </p:sp>
      <p:sp>
        <p:nvSpPr>
          <p:cNvPr id="1112" name="Google Shape;1112;p150"/>
          <p:cNvSpPr txBox="1"/>
          <p:nvPr/>
        </p:nvSpPr>
        <p:spPr>
          <a:xfrm rot="826314">
            <a:off x="5902557" y="2937440"/>
            <a:ext cx="1072431" cy="538654"/>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900"/>
              <a:t>Create</a:t>
            </a:r>
            <a:endParaRPr sz="1900"/>
          </a:p>
        </p:txBody>
      </p:sp>
      <p:sp>
        <p:nvSpPr>
          <p:cNvPr id="1113" name="Google Shape;1113;p150"/>
          <p:cNvSpPr txBox="1"/>
          <p:nvPr/>
        </p:nvSpPr>
        <p:spPr>
          <a:xfrm>
            <a:off x="129967" y="6304000"/>
            <a:ext cx="2583900" cy="554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500"/>
              <a:buFont typeface="Arial"/>
              <a:buNone/>
            </a:pPr>
            <a:r>
              <a:rPr lang="en-GB" sz="2000">
                <a:solidFill>
                  <a:schemeClr val="accent1"/>
                </a:solidFill>
                <a:latin typeface="Proxima Nova"/>
                <a:ea typeface="Proxima Nova"/>
                <a:cs typeface="Proxima Nova"/>
                <a:sym typeface="Proxima Nova"/>
              </a:rPr>
              <a:t>Dmytro Ivanchenko</a:t>
            </a:r>
            <a:endParaRPr sz="1900"/>
          </a:p>
        </p:txBody>
      </p:sp>
      <p:sp>
        <p:nvSpPr>
          <p:cNvPr id="1114" name="Google Shape;1114;p150"/>
          <p:cNvSpPr txBox="1"/>
          <p:nvPr/>
        </p:nvSpPr>
        <p:spPr>
          <a:xfrm>
            <a:off x="10259800" y="2406700"/>
            <a:ext cx="16257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900"/>
              <a:t>CentOS 7.9</a:t>
            </a:r>
            <a:endParaRPr sz="1900"/>
          </a:p>
        </p:txBody>
      </p:sp>
      <p:sp>
        <p:nvSpPr>
          <p:cNvPr id="1115" name="Google Shape;1115;p150"/>
          <p:cNvSpPr txBox="1"/>
          <p:nvPr/>
        </p:nvSpPr>
        <p:spPr>
          <a:xfrm>
            <a:off x="9133867" y="1921600"/>
            <a:ext cx="1903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900"/>
              <a:t>Ubuntu 20.04</a:t>
            </a:r>
            <a:endParaRPr sz="1900"/>
          </a:p>
        </p:txBody>
      </p:sp>
      <p:pic>
        <p:nvPicPr>
          <p:cNvPr id="1116" name="Google Shape;1116;p150"/>
          <p:cNvPicPr preferRelativeResize="0"/>
          <p:nvPr/>
        </p:nvPicPr>
        <p:blipFill>
          <a:blip r:embed="rId7">
            <a:alphaModFix/>
          </a:blip>
          <a:stretch>
            <a:fillRect/>
          </a:stretch>
        </p:blipFill>
        <p:spPr>
          <a:xfrm>
            <a:off x="1232467" y="4238567"/>
            <a:ext cx="901700" cy="939800"/>
          </a:xfrm>
          <a:prstGeom prst="rect">
            <a:avLst/>
          </a:prstGeom>
          <a:noFill/>
          <a:ln>
            <a:noFill/>
          </a:ln>
        </p:spPr>
      </p:pic>
      <p:pic>
        <p:nvPicPr>
          <p:cNvPr id="1117" name="Google Shape;1117;p150"/>
          <p:cNvPicPr preferRelativeResize="0"/>
          <p:nvPr/>
        </p:nvPicPr>
        <p:blipFill>
          <a:blip r:embed="rId8">
            <a:alphaModFix/>
          </a:blip>
          <a:stretch>
            <a:fillRect/>
          </a:stretch>
        </p:blipFill>
        <p:spPr>
          <a:xfrm>
            <a:off x="2459183" y="4365550"/>
            <a:ext cx="685800" cy="812800"/>
          </a:xfrm>
          <a:prstGeom prst="rect">
            <a:avLst/>
          </a:prstGeom>
          <a:noFill/>
          <a:ln>
            <a:noFill/>
          </a:ln>
        </p:spPr>
      </p:pic>
      <p:sp>
        <p:nvSpPr>
          <p:cNvPr id="1118" name="Google Shape;1118;p150"/>
          <p:cNvSpPr txBox="1"/>
          <p:nvPr/>
        </p:nvSpPr>
        <p:spPr>
          <a:xfrm>
            <a:off x="3567333" y="3933433"/>
            <a:ext cx="3739200" cy="200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1900"/>
              <a:t>Settings of VM</a:t>
            </a:r>
            <a:endParaRPr b="1" sz="1900"/>
          </a:p>
          <a:p>
            <a:pPr indent="0" lvl="0" marL="0" rtl="0" algn="l">
              <a:spcBef>
                <a:spcPts val="0"/>
              </a:spcBef>
              <a:spcAft>
                <a:spcPts val="0"/>
              </a:spcAft>
              <a:buNone/>
            </a:pPr>
            <a:r>
              <a:rPr lang="en-GB" sz="1900"/>
              <a:t>General - Shared Clipboard</a:t>
            </a:r>
            <a:endParaRPr sz="1900"/>
          </a:p>
          <a:p>
            <a:pPr indent="0" lvl="0" marL="0" rtl="0" algn="l">
              <a:spcBef>
                <a:spcPts val="0"/>
              </a:spcBef>
              <a:spcAft>
                <a:spcPts val="0"/>
              </a:spcAft>
              <a:buNone/>
            </a:pPr>
            <a:r>
              <a:rPr lang="en-GB" sz="1900"/>
              <a:t>System - Motherboard, CPU</a:t>
            </a:r>
            <a:endParaRPr sz="1900"/>
          </a:p>
          <a:p>
            <a:pPr indent="0" lvl="0" marL="0" rtl="0" algn="l">
              <a:spcBef>
                <a:spcPts val="0"/>
              </a:spcBef>
              <a:spcAft>
                <a:spcPts val="0"/>
              </a:spcAft>
              <a:buNone/>
            </a:pPr>
            <a:r>
              <a:rPr lang="en-GB" sz="1900"/>
              <a:t>Storage - Controller IDE</a:t>
            </a:r>
            <a:endParaRPr sz="1900"/>
          </a:p>
          <a:p>
            <a:pPr indent="0" lvl="0" marL="0" rtl="0" algn="l">
              <a:spcBef>
                <a:spcPts val="0"/>
              </a:spcBef>
              <a:spcAft>
                <a:spcPts val="0"/>
              </a:spcAft>
              <a:buNone/>
            </a:pPr>
            <a:r>
              <a:rPr lang="en-GB" sz="1900"/>
              <a:t>Network - Bridged adapter</a:t>
            </a:r>
            <a:endParaRPr sz="1900"/>
          </a:p>
          <a:p>
            <a:pPr indent="0" lvl="0" marL="0" rtl="0" algn="l">
              <a:spcBef>
                <a:spcPts val="0"/>
              </a:spcBef>
              <a:spcAft>
                <a:spcPts val="0"/>
              </a:spcAft>
              <a:buNone/>
            </a:pPr>
            <a:r>
              <a:rPr lang="en-GB" sz="1900"/>
              <a:t>Shared folder</a:t>
            </a:r>
            <a:endParaRPr sz="1900"/>
          </a:p>
        </p:txBody>
      </p:sp>
      <p:pic>
        <p:nvPicPr>
          <p:cNvPr id="1119" name="Google Shape;1119;p150"/>
          <p:cNvPicPr preferRelativeResize="0"/>
          <p:nvPr/>
        </p:nvPicPr>
        <p:blipFill>
          <a:blip r:embed="rId9">
            <a:alphaModFix/>
          </a:blip>
          <a:stretch>
            <a:fillRect/>
          </a:stretch>
        </p:blipFill>
        <p:spPr>
          <a:xfrm>
            <a:off x="234317" y="4274333"/>
            <a:ext cx="673100" cy="812800"/>
          </a:xfrm>
          <a:prstGeom prst="rect">
            <a:avLst/>
          </a:prstGeom>
          <a:noFill/>
          <a:ln>
            <a:noFill/>
          </a:ln>
        </p:spPr>
      </p:pic>
      <p:sp>
        <p:nvSpPr>
          <p:cNvPr id="1120" name="Google Shape;1120;p150"/>
          <p:cNvSpPr txBox="1"/>
          <p:nvPr/>
        </p:nvSpPr>
        <p:spPr>
          <a:xfrm>
            <a:off x="0" y="5072750"/>
            <a:ext cx="37392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1900"/>
              <a:t>Create</a:t>
            </a:r>
            <a:endParaRPr b="1" sz="1900"/>
          </a:p>
          <a:p>
            <a:pPr indent="0" lvl="0" marL="0" rtl="0" algn="l">
              <a:spcBef>
                <a:spcPts val="0"/>
              </a:spcBef>
              <a:spcAft>
                <a:spcPts val="0"/>
              </a:spcAft>
              <a:buNone/>
            </a:pPr>
            <a:r>
              <a:rPr lang="en-GB" sz="1900"/>
              <a:t>Name&amp;OS &gt; Mem Size &gt; HDD</a:t>
            </a:r>
            <a:endParaRPr sz="1900"/>
          </a:p>
        </p:txBody>
      </p:sp>
      <p:sp>
        <p:nvSpPr>
          <p:cNvPr id="1121" name="Google Shape;1121;p150"/>
          <p:cNvSpPr txBox="1"/>
          <p:nvPr/>
        </p:nvSpPr>
        <p:spPr>
          <a:xfrm>
            <a:off x="6654767" y="4006517"/>
            <a:ext cx="3967500" cy="1123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1900"/>
              <a:t>Parameters of VM</a:t>
            </a:r>
            <a:endParaRPr b="1" sz="1900"/>
          </a:p>
          <a:p>
            <a:pPr indent="0" lvl="0" marL="0" rtl="0" algn="l">
              <a:spcBef>
                <a:spcPts val="0"/>
              </a:spcBef>
              <a:spcAft>
                <a:spcPts val="0"/>
              </a:spcAft>
              <a:buNone/>
            </a:pPr>
            <a:r>
              <a:rPr lang="en-GB" sz="1900"/>
              <a:t>Ubuntu: CPU -2 pcs , RAM - 4Gb</a:t>
            </a:r>
            <a:endParaRPr sz="1900"/>
          </a:p>
          <a:p>
            <a:pPr indent="0" lvl="0" marL="0" rtl="0" algn="l">
              <a:spcBef>
                <a:spcPts val="0"/>
              </a:spcBef>
              <a:spcAft>
                <a:spcPts val="0"/>
              </a:spcAft>
              <a:buNone/>
            </a:pPr>
            <a:r>
              <a:rPr lang="en-GB" sz="1900"/>
              <a:t>CentOS: CPU -2 pcs, RAM - 2Gb </a:t>
            </a:r>
            <a:endParaRPr sz="1900"/>
          </a:p>
        </p:txBody>
      </p:sp>
      <p:sp>
        <p:nvSpPr>
          <p:cNvPr id="1122" name="Google Shape;1122;p150"/>
          <p:cNvSpPr txBox="1"/>
          <p:nvPr/>
        </p:nvSpPr>
        <p:spPr>
          <a:xfrm>
            <a:off x="6654803" y="5087133"/>
            <a:ext cx="5007900" cy="1506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1900">
                <a:latin typeface="Proxima Nova"/>
                <a:ea typeface="Proxima Nova"/>
                <a:cs typeface="Proxima Nova"/>
                <a:sym typeface="Proxima Nova"/>
              </a:rPr>
              <a:t>Additional settings</a:t>
            </a:r>
            <a:endParaRPr b="1" sz="1900">
              <a:latin typeface="Proxima Nova"/>
              <a:ea typeface="Proxima Nova"/>
              <a:cs typeface="Proxima Nova"/>
              <a:sym typeface="Proxima Nova"/>
            </a:endParaRPr>
          </a:p>
          <a:p>
            <a:pPr indent="0" lvl="0" marL="0" rtl="0" algn="l">
              <a:spcBef>
                <a:spcPts val="0"/>
              </a:spcBef>
              <a:spcAft>
                <a:spcPts val="0"/>
              </a:spcAft>
              <a:buNone/>
            </a:pPr>
            <a:r>
              <a:rPr lang="en-GB" sz="1900">
                <a:solidFill>
                  <a:srgbClr val="1D2125"/>
                </a:solidFill>
                <a:latin typeface="Proxima Nova"/>
                <a:ea typeface="Proxima Nova"/>
                <a:cs typeface="Proxima Nova"/>
                <a:sym typeface="Proxima Nova"/>
              </a:rPr>
              <a:t>Ubuntu: apt install openssh-server</a:t>
            </a:r>
            <a:endParaRPr sz="1900">
              <a:solidFill>
                <a:srgbClr val="1D2125"/>
              </a:solidFill>
              <a:latin typeface="Proxima Nova"/>
              <a:ea typeface="Proxima Nova"/>
              <a:cs typeface="Proxima Nova"/>
              <a:sym typeface="Proxima Nova"/>
            </a:endParaRPr>
          </a:p>
          <a:p>
            <a:pPr indent="0" lvl="0" marL="152400" marR="152400" rtl="0" algn="l">
              <a:lnSpc>
                <a:spcPct val="130769"/>
              </a:lnSpc>
              <a:spcBef>
                <a:spcPts val="0"/>
              </a:spcBef>
              <a:spcAft>
                <a:spcPts val="0"/>
              </a:spcAft>
              <a:buNone/>
            </a:pPr>
            <a:r>
              <a:rPr lang="en-GB" sz="1300">
                <a:solidFill>
                  <a:schemeClr val="dk1"/>
                </a:solidFill>
              </a:rPr>
              <a:t>                </a:t>
            </a:r>
            <a:r>
              <a:rPr lang="en-GB" sz="1900">
                <a:solidFill>
                  <a:schemeClr val="dk1"/>
                </a:solidFill>
                <a:latin typeface="Proxima Nova"/>
                <a:ea typeface="Proxima Nova"/>
                <a:cs typeface="Proxima Nova"/>
                <a:sym typeface="Proxima Nova"/>
              </a:rPr>
              <a:t>sudo usermod -G -a vboxsf user</a:t>
            </a:r>
            <a:endParaRPr sz="1900">
              <a:solidFill>
                <a:srgbClr val="1D2125"/>
              </a:solidFill>
              <a:latin typeface="Proxima Nova"/>
              <a:ea typeface="Proxima Nova"/>
              <a:cs typeface="Proxima Nova"/>
              <a:sym typeface="Proxima Nova"/>
            </a:endParaRPr>
          </a:p>
          <a:p>
            <a:pPr indent="0" lvl="0" marL="0" rtl="0" algn="l">
              <a:spcBef>
                <a:spcPts val="0"/>
              </a:spcBef>
              <a:spcAft>
                <a:spcPts val="0"/>
              </a:spcAft>
              <a:buNone/>
            </a:pPr>
            <a:r>
              <a:rPr lang="en-GB" sz="1900">
                <a:solidFill>
                  <a:srgbClr val="1D2125"/>
                </a:solidFill>
                <a:latin typeface="Proxima Nova"/>
                <a:ea typeface="Proxima Nova"/>
                <a:cs typeface="Proxima Nova"/>
                <a:sym typeface="Proxima Nova"/>
              </a:rPr>
              <a:t>CentOS: </a:t>
            </a:r>
            <a:r>
              <a:rPr lang="en-GB" sz="1900">
                <a:solidFill>
                  <a:srgbClr val="1D2125"/>
                </a:solidFill>
                <a:highlight>
                  <a:srgbClr val="FFFFFF"/>
                </a:highlight>
                <a:latin typeface="Proxima Nova"/>
                <a:ea typeface="Proxima Nova"/>
                <a:cs typeface="Proxima Nova"/>
                <a:sym typeface="Proxima Nova"/>
              </a:rPr>
              <a:t>yum install net-tools</a:t>
            </a:r>
            <a:endParaRPr sz="1900">
              <a:solidFill>
                <a:srgbClr val="1D2125"/>
              </a:solidFill>
              <a:highlight>
                <a:srgbClr val="FFFFFF"/>
              </a:highlight>
              <a:latin typeface="Proxima Nova"/>
              <a:ea typeface="Proxima Nova"/>
              <a:cs typeface="Proxima Nova"/>
              <a:sym typeface="Proxima Nova"/>
            </a:endParaRPr>
          </a:p>
        </p:txBody>
      </p:sp>
      <p:sp>
        <p:nvSpPr>
          <p:cNvPr id="1123" name="Google Shape;1123;p150"/>
          <p:cNvSpPr txBox="1"/>
          <p:nvPr>
            <p:ph type="title"/>
          </p:nvPr>
        </p:nvSpPr>
        <p:spPr>
          <a:xfrm>
            <a:off x="10377925" y="6083000"/>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51"/>
          <p:cNvSpPr txBox="1"/>
          <p:nvPr>
            <p:ph type="title"/>
          </p:nvPr>
        </p:nvSpPr>
        <p:spPr>
          <a:xfrm>
            <a:off x="344167" y="193333"/>
            <a:ext cx="11360700" cy="763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600"/>
              </a:spcAft>
              <a:buClr>
                <a:schemeClr val="dk1"/>
              </a:buClr>
              <a:buSzPts val="1500"/>
              <a:buFont typeface="Arial"/>
              <a:buNone/>
            </a:pPr>
            <a:r>
              <a:rPr lang="en-GB" sz="4700">
                <a:solidFill>
                  <a:srgbClr val="5E73E5"/>
                </a:solidFill>
                <a:highlight>
                  <a:schemeClr val="lt1"/>
                </a:highlight>
                <a:latin typeface="Proxima Nova"/>
                <a:ea typeface="Proxima Nova"/>
                <a:cs typeface="Proxima Nova"/>
                <a:sym typeface="Proxima Nova"/>
              </a:rPr>
              <a:t>Manual Deploy of Geo Citizen</a:t>
            </a:r>
            <a:endParaRPr sz="4700">
              <a:solidFill>
                <a:srgbClr val="5E73E5"/>
              </a:solidFill>
            </a:endParaRPr>
          </a:p>
        </p:txBody>
      </p:sp>
      <p:sp>
        <p:nvSpPr>
          <p:cNvPr id="1129" name="Google Shape;1129;p151"/>
          <p:cNvSpPr txBox="1"/>
          <p:nvPr>
            <p:ph idx="1" type="body"/>
          </p:nvPr>
        </p:nvSpPr>
        <p:spPr>
          <a:xfrm>
            <a:off x="178867" y="1965050"/>
            <a:ext cx="21420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GB"/>
              <a:t>Install&amp;Config</a:t>
            </a:r>
            <a:endParaRPr/>
          </a:p>
        </p:txBody>
      </p:sp>
      <p:pic>
        <p:nvPicPr>
          <p:cNvPr id="1130" name="Google Shape;1130;p151"/>
          <p:cNvPicPr preferRelativeResize="0"/>
          <p:nvPr/>
        </p:nvPicPr>
        <p:blipFill>
          <a:blip r:embed="rId3">
            <a:alphaModFix/>
          </a:blip>
          <a:stretch>
            <a:fillRect/>
          </a:stretch>
        </p:blipFill>
        <p:spPr>
          <a:xfrm>
            <a:off x="2595600" y="1310400"/>
            <a:ext cx="1204900" cy="1204900"/>
          </a:xfrm>
          <a:prstGeom prst="rect">
            <a:avLst/>
          </a:prstGeom>
          <a:noFill/>
          <a:ln>
            <a:noFill/>
          </a:ln>
        </p:spPr>
      </p:pic>
      <p:pic>
        <p:nvPicPr>
          <p:cNvPr id="1131" name="Google Shape;1131;p151"/>
          <p:cNvPicPr preferRelativeResize="0"/>
          <p:nvPr/>
        </p:nvPicPr>
        <p:blipFill>
          <a:blip r:embed="rId4">
            <a:alphaModFix/>
          </a:blip>
          <a:stretch>
            <a:fillRect/>
          </a:stretch>
        </p:blipFill>
        <p:spPr>
          <a:xfrm>
            <a:off x="4196967" y="4312806"/>
            <a:ext cx="1204898" cy="852477"/>
          </a:xfrm>
          <a:prstGeom prst="rect">
            <a:avLst/>
          </a:prstGeom>
          <a:noFill/>
          <a:ln>
            <a:noFill/>
          </a:ln>
        </p:spPr>
      </p:pic>
      <p:pic>
        <p:nvPicPr>
          <p:cNvPr id="1132" name="Google Shape;1132;p151"/>
          <p:cNvPicPr preferRelativeResize="0"/>
          <p:nvPr/>
        </p:nvPicPr>
        <p:blipFill>
          <a:blip r:embed="rId5">
            <a:alphaModFix/>
          </a:blip>
          <a:stretch>
            <a:fillRect/>
          </a:stretch>
        </p:blipFill>
        <p:spPr>
          <a:xfrm>
            <a:off x="1787213" y="5093833"/>
            <a:ext cx="1110966" cy="1111000"/>
          </a:xfrm>
          <a:prstGeom prst="rect">
            <a:avLst/>
          </a:prstGeom>
          <a:noFill/>
          <a:ln>
            <a:noFill/>
          </a:ln>
        </p:spPr>
      </p:pic>
      <p:pic>
        <p:nvPicPr>
          <p:cNvPr id="1133" name="Google Shape;1133;p151"/>
          <p:cNvPicPr preferRelativeResize="0"/>
          <p:nvPr/>
        </p:nvPicPr>
        <p:blipFill>
          <a:blip r:embed="rId6">
            <a:alphaModFix/>
          </a:blip>
          <a:stretch>
            <a:fillRect/>
          </a:stretch>
        </p:blipFill>
        <p:spPr>
          <a:xfrm>
            <a:off x="3317031" y="5237578"/>
            <a:ext cx="1683700" cy="823500"/>
          </a:xfrm>
          <a:prstGeom prst="rect">
            <a:avLst/>
          </a:prstGeom>
          <a:noFill/>
          <a:ln>
            <a:noFill/>
          </a:ln>
        </p:spPr>
      </p:pic>
      <p:pic>
        <p:nvPicPr>
          <p:cNvPr id="1134" name="Google Shape;1134;p151"/>
          <p:cNvPicPr preferRelativeResize="0"/>
          <p:nvPr/>
        </p:nvPicPr>
        <p:blipFill>
          <a:blip r:embed="rId7">
            <a:alphaModFix/>
          </a:blip>
          <a:stretch>
            <a:fillRect/>
          </a:stretch>
        </p:blipFill>
        <p:spPr>
          <a:xfrm>
            <a:off x="114266" y="3736753"/>
            <a:ext cx="2271224" cy="1204900"/>
          </a:xfrm>
          <a:prstGeom prst="rect">
            <a:avLst/>
          </a:prstGeom>
          <a:noFill/>
          <a:ln>
            <a:noFill/>
          </a:ln>
        </p:spPr>
      </p:pic>
      <p:cxnSp>
        <p:nvCxnSpPr>
          <p:cNvPr id="1135" name="Google Shape;1135;p151"/>
          <p:cNvCxnSpPr>
            <a:stCxn id="1130" idx="1"/>
          </p:cNvCxnSpPr>
          <p:nvPr/>
        </p:nvCxnSpPr>
        <p:spPr>
          <a:xfrm flipH="1">
            <a:off x="1869300" y="1912850"/>
            <a:ext cx="726300" cy="2087100"/>
          </a:xfrm>
          <a:prstGeom prst="straightConnector1">
            <a:avLst/>
          </a:prstGeom>
          <a:noFill/>
          <a:ln cap="flat" cmpd="sng" w="9525">
            <a:solidFill>
              <a:schemeClr val="dk2"/>
            </a:solidFill>
            <a:prstDash val="solid"/>
            <a:round/>
            <a:headEnd len="med" w="med" type="none"/>
            <a:tailEnd len="med" w="med" type="none"/>
          </a:ln>
        </p:spPr>
      </p:cxnSp>
      <p:cxnSp>
        <p:nvCxnSpPr>
          <p:cNvPr id="1136" name="Google Shape;1136;p151"/>
          <p:cNvCxnSpPr>
            <a:endCxn id="1131" idx="0"/>
          </p:cNvCxnSpPr>
          <p:nvPr/>
        </p:nvCxnSpPr>
        <p:spPr>
          <a:xfrm>
            <a:off x="3686116" y="2286006"/>
            <a:ext cx="1113300" cy="2026800"/>
          </a:xfrm>
          <a:prstGeom prst="straightConnector1">
            <a:avLst/>
          </a:prstGeom>
          <a:noFill/>
          <a:ln cap="flat" cmpd="sng" w="9525">
            <a:solidFill>
              <a:schemeClr val="dk2"/>
            </a:solidFill>
            <a:prstDash val="solid"/>
            <a:round/>
            <a:headEnd len="med" w="med" type="none"/>
            <a:tailEnd len="med" w="med" type="none"/>
          </a:ln>
        </p:spPr>
      </p:cxnSp>
      <p:cxnSp>
        <p:nvCxnSpPr>
          <p:cNvPr id="1137" name="Google Shape;1137;p151"/>
          <p:cNvCxnSpPr>
            <a:endCxn id="1132" idx="0"/>
          </p:cNvCxnSpPr>
          <p:nvPr/>
        </p:nvCxnSpPr>
        <p:spPr>
          <a:xfrm flipH="1">
            <a:off x="2342696" y="2457433"/>
            <a:ext cx="486000" cy="2636400"/>
          </a:xfrm>
          <a:prstGeom prst="straightConnector1">
            <a:avLst/>
          </a:prstGeom>
          <a:noFill/>
          <a:ln cap="flat" cmpd="sng" w="9525">
            <a:solidFill>
              <a:schemeClr val="dk2"/>
            </a:solidFill>
            <a:prstDash val="solid"/>
            <a:round/>
            <a:headEnd len="med" w="med" type="none"/>
            <a:tailEnd len="med" w="med" type="none"/>
          </a:ln>
        </p:spPr>
      </p:cxnSp>
      <p:cxnSp>
        <p:nvCxnSpPr>
          <p:cNvPr id="1138" name="Google Shape;1138;p151"/>
          <p:cNvCxnSpPr>
            <a:stCxn id="1130" idx="2"/>
          </p:cNvCxnSpPr>
          <p:nvPr/>
        </p:nvCxnSpPr>
        <p:spPr>
          <a:xfrm>
            <a:off x="3198050" y="2515300"/>
            <a:ext cx="381600" cy="2798400"/>
          </a:xfrm>
          <a:prstGeom prst="straightConnector1">
            <a:avLst/>
          </a:prstGeom>
          <a:noFill/>
          <a:ln cap="flat" cmpd="sng" w="9525">
            <a:solidFill>
              <a:schemeClr val="dk2"/>
            </a:solidFill>
            <a:prstDash val="solid"/>
            <a:round/>
            <a:headEnd len="med" w="med" type="none"/>
            <a:tailEnd len="med" w="med" type="none"/>
          </a:ln>
        </p:spPr>
      </p:cxnSp>
      <p:pic>
        <p:nvPicPr>
          <p:cNvPr id="1139" name="Google Shape;1139;p151"/>
          <p:cNvPicPr preferRelativeResize="0"/>
          <p:nvPr/>
        </p:nvPicPr>
        <p:blipFill>
          <a:blip r:embed="rId8">
            <a:alphaModFix/>
          </a:blip>
          <a:stretch>
            <a:fillRect/>
          </a:stretch>
        </p:blipFill>
        <p:spPr>
          <a:xfrm>
            <a:off x="5771100" y="1234300"/>
            <a:ext cx="1357101" cy="1357100"/>
          </a:xfrm>
          <a:prstGeom prst="rect">
            <a:avLst/>
          </a:prstGeom>
          <a:noFill/>
          <a:ln>
            <a:noFill/>
          </a:ln>
        </p:spPr>
      </p:pic>
      <p:cxnSp>
        <p:nvCxnSpPr>
          <p:cNvPr id="1140" name="Google Shape;1140;p151"/>
          <p:cNvCxnSpPr>
            <a:stCxn id="1139" idx="1"/>
            <a:endCxn id="1130" idx="3"/>
          </p:cNvCxnSpPr>
          <p:nvPr/>
        </p:nvCxnSpPr>
        <p:spPr>
          <a:xfrm rot="10800000">
            <a:off x="3800400" y="1912850"/>
            <a:ext cx="1970700" cy="0"/>
          </a:xfrm>
          <a:prstGeom prst="straightConnector1">
            <a:avLst/>
          </a:prstGeom>
          <a:noFill/>
          <a:ln cap="flat" cmpd="sng" w="9525">
            <a:solidFill>
              <a:schemeClr val="dk2"/>
            </a:solidFill>
            <a:prstDash val="solid"/>
            <a:round/>
            <a:headEnd len="med" w="med" type="none"/>
            <a:tailEnd len="med" w="med" type="triangle"/>
          </a:ln>
        </p:spPr>
      </p:cxnSp>
      <p:sp>
        <p:nvSpPr>
          <p:cNvPr id="1141" name="Google Shape;1141;p151"/>
          <p:cNvSpPr txBox="1"/>
          <p:nvPr>
            <p:ph idx="1" type="body"/>
          </p:nvPr>
        </p:nvSpPr>
        <p:spPr>
          <a:xfrm>
            <a:off x="4070800" y="1234300"/>
            <a:ext cx="1430100" cy="571200"/>
          </a:xfrm>
          <a:prstGeom prst="rect">
            <a:avLst/>
          </a:prstGeom>
        </p:spPr>
        <p:txBody>
          <a:bodyPr anchorCtr="0" anchor="t" bIns="121900" lIns="121900" spcFirstLastPara="1" rIns="121900" wrap="square" tIns="121900">
            <a:normAutofit fontScale="92500" lnSpcReduction="20000"/>
          </a:bodyPr>
          <a:lstStyle/>
          <a:p>
            <a:pPr indent="0" lvl="0" marL="0" rtl="0" algn="l">
              <a:spcBef>
                <a:spcPts val="0"/>
              </a:spcBef>
              <a:spcAft>
                <a:spcPts val="1600"/>
              </a:spcAft>
              <a:buNone/>
            </a:pPr>
            <a:r>
              <a:rPr lang="en-GB"/>
              <a:t>git clone</a:t>
            </a:r>
            <a:endParaRPr/>
          </a:p>
        </p:txBody>
      </p:sp>
      <p:sp>
        <p:nvSpPr>
          <p:cNvPr id="1142" name="Google Shape;1142;p151"/>
          <p:cNvSpPr txBox="1"/>
          <p:nvPr>
            <p:ph idx="1" type="body"/>
          </p:nvPr>
        </p:nvSpPr>
        <p:spPr>
          <a:xfrm>
            <a:off x="8223100" y="1138100"/>
            <a:ext cx="3180900" cy="1204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GB" sz="3300">
                <a:solidFill>
                  <a:srgbClr val="5E73E5"/>
                </a:solidFill>
                <a:latin typeface="Proxima Nova"/>
                <a:ea typeface="Proxima Nova"/>
                <a:cs typeface="Proxima Nova"/>
                <a:sym typeface="Proxima Nova"/>
              </a:rPr>
              <a:t>Ubuntu Server</a:t>
            </a:r>
            <a:endParaRPr sz="3300">
              <a:solidFill>
                <a:srgbClr val="5E73E5"/>
              </a:solidFill>
              <a:latin typeface="Proxima Nova"/>
              <a:ea typeface="Proxima Nova"/>
              <a:cs typeface="Proxima Nova"/>
              <a:sym typeface="Proxima Nova"/>
            </a:endParaRPr>
          </a:p>
        </p:txBody>
      </p:sp>
      <p:sp>
        <p:nvSpPr>
          <p:cNvPr id="1143" name="Google Shape;1143;p151"/>
          <p:cNvSpPr txBox="1"/>
          <p:nvPr>
            <p:ph idx="1" type="body"/>
          </p:nvPr>
        </p:nvSpPr>
        <p:spPr>
          <a:xfrm>
            <a:off x="7056767" y="2728667"/>
            <a:ext cx="4043700" cy="2798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1900">
                <a:solidFill>
                  <a:srgbClr val="1D2125"/>
                </a:solidFill>
                <a:latin typeface="Proxima Nova"/>
                <a:ea typeface="Proxima Nova"/>
                <a:cs typeface="Proxima Nova"/>
                <a:sym typeface="Proxima Nova"/>
              </a:rPr>
              <a:t>I</a:t>
            </a:r>
            <a:r>
              <a:rPr b="1" lang="en-GB" sz="1900">
                <a:solidFill>
                  <a:srgbClr val="1D2125"/>
                </a:solidFill>
                <a:latin typeface="Proxima Nova"/>
                <a:ea typeface="Proxima Nova"/>
                <a:cs typeface="Proxima Nova"/>
                <a:sym typeface="Proxima Nova"/>
              </a:rPr>
              <a:t>nstalled Components</a:t>
            </a:r>
            <a:endParaRPr b="1" sz="1900">
              <a:solidFill>
                <a:srgbClr val="1D2125"/>
              </a:solidFill>
              <a:latin typeface="Proxima Nova"/>
              <a:ea typeface="Proxima Nova"/>
              <a:cs typeface="Proxima Nova"/>
              <a:sym typeface="Proxima Nova"/>
            </a:endParaRPr>
          </a:p>
          <a:p>
            <a:pPr indent="-425450" lvl="0" marL="609600" rtl="0" algn="l">
              <a:spcBef>
                <a:spcPts val="160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OpenJDK</a:t>
            </a:r>
            <a:endParaRPr sz="1900">
              <a:solidFill>
                <a:srgbClr val="1D2125"/>
              </a:solidFill>
              <a:latin typeface="Proxima Nova"/>
              <a:ea typeface="Proxima Nova"/>
              <a:cs typeface="Proxima Nova"/>
              <a:sym typeface="Proxima Nova"/>
            </a:endParaRPr>
          </a:p>
          <a:p>
            <a:pPr indent="-425450" lvl="0" marL="609600" rtl="0" algn="l">
              <a:spcBef>
                <a:spcPts val="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Apache Tomcat</a:t>
            </a:r>
            <a:endParaRPr sz="1900">
              <a:solidFill>
                <a:srgbClr val="1D2125"/>
              </a:solidFill>
              <a:latin typeface="Proxima Nova"/>
              <a:ea typeface="Proxima Nova"/>
              <a:cs typeface="Proxima Nova"/>
              <a:sym typeface="Proxima Nova"/>
            </a:endParaRPr>
          </a:p>
          <a:p>
            <a:pPr indent="-425450" lvl="0" marL="609600" rtl="0" algn="l">
              <a:spcBef>
                <a:spcPts val="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Apache Maven</a:t>
            </a:r>
            <a:endParaRPr sz="1900">
              <a:solidFill>
                <a:srgbClr val="1D2125"/>
              </a:solidFill>
              <a:latin typeface="Proxima Nova"/>
              <a:ea typeface="Proxima Nova"/>
              <a:cs typeface="Proxima Nova"/>
              <a:sym typeface="Proxima Nova"/>
            </a:endParaRPr>
          </a:p>
          <a:p>
            <a:pPr indent="0" lvl="0" marL="0" rtl="0" algn="l">
              <a:spcBef>
                <a:spcPts val="1600"/>
              </a:spcBef>
              <a:spcAft>
                <a:spcPts val="0"/>
              </a:spcAft>
              <a:buNone/>
            </a:pPr>
            <a:r>
              <a:rPr lang="en-GB" sz="1900">
                <a:solidFill>
                  <a:srgbClr val="1D2125"/>
                </a:solidFill>
                <a:latin typeface="Proxima Nova"/>
                <a:ea typeface="Proxima Nova"/>
                <a:cs typeface="Proxima Nova"/>
                <a:sym typeface="Proxima Nova"/>
              </a:rPr>
              <a:t>Using git clone pull Geo Citizen</a:t>
            </a:r>
            <a:endParaRPr sz="1900">
              <a:solidFill>
                <a:srgbClr val="1D2125"/>
              </a:solidFill>
              <a:latin typeface="Proxima Nova"/>
              <a:ea typeface="Proxima Nova"/>
              <a:cs typeface="Proxima Nova"/>
              <a:sym typeface="Proxima Nova"/>
            </a:endParaRPr>
          </a:p>
          <a:p>
            <a:pPr indent="0" lvl="0" marL="0" rtl="0" algn="l">
              <a:spcBef>
                <a:spcPts val="1600"/>
              </a:spcBef>
              <a:spcAft>
                <a:spcPts val="1600"/>
              </a:spcAft>
              <a:buNone/>
            </a:pPr>
            <a:r>
              <a:t/>
            </a:r>
            <a:endParaRPr sz="1900">
              <a:solidFill>
                <a:srgbClr val="1D2125"/>
              </a:solidFill>
              <a:latin typeface="Proxima Nova"/>
              <a:ea typeface="Proxima Nova"/>
              <a:cs typeface="Proxima Nova"/>
              <a:sym typeface="Proxima Nova"/>
            </a:endParaRPr>
          </a:p>
        </p:txBody>
      </p:sp>
      <p:pic>
        <p:nvPicPr>
          <p:cNvPr id="1144" name="Google Shape;1144;p151"/>
          <p:cNvPicPr preferRelativeResize="0"/>
          <p:nvPr/>
        </p:nvPicPr>
        <p:blipFill>
          <a:blip r:embed="rId9">
            <a:alphaModFix/>
          </a:blip>
          <a:stretch>
            <a:fillRect/>
          </a:stretch>
        </p:blipFill>
        <p:spPr>
          <a:xfrm>
            <a:off x="8047233" y="5046867"/>
            <a:ext cx="1204900" cy="1204900"/>
          </a:xfrm>
          <a:prstGeom prst="rect">
            <a:avLst/>
          </a:prstGeom>
          <a:noFill/>
          <a:ln>
            <a:noFill/>
          </a:ln>
        </p:spPr>
      </p:pic>
      <p:sp>
        <p:nvSpPr>
          <p:cNvPr id="1145" name="Google Shape;1145;p151"/>
          <p:cNvSpPr txBox="1"/>
          <p:nvPr/>
        </p:nvSpPr>
        <p:spPr>
          <a:xfrm>
            <a:off x="129967" y="6304000"/>
            <a:ext cx="2583900" cy="554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500"/>
              <a:buFont typeface="Arial"/>
              <a:buNone/>
            </a:pPr>
            <a:r>
              <a:rPr lang="en-GB" sz="2000">
                <a:solidFill>
                  <a:schemeClr val="accent1"/>
                </a:solidFill>
                <a:latin typeface="Proxima Nova"/>
                <a:ea typeface="Proxima Nova"/>
                <a:cs typeface="Proxima Nova"/>
                <a:sym typeface="Proxima Nova"/>
              </a:rPr>
              <a:t>Dmytro Ivanchenko</a:t>
            </a:r>
            <a:endParaRPr sz="1900"/>
          </a:p>
        </p:txBody>
      </p:sp>
      <p:sp>
        <p:nvSpPr>
          <p:cNvPr id="1146" name="Google Shape;1146;p151"/>
          <p:cNvSpPr txBox="1"/>
          <p:nvPr>
            <p:ph type="title"/>
          </p:nvPr>
        </p:nvSpPr>
        <p:spPr>
          <a:xfrm>
            <a:off x="10322125" y="5982975"/>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52"/>
          <p:cNvSpPr txBox="1"/>
          <p:nvPr>
            <p:ph type="title"/>
          </p:nvPr>
        </p:nvSpPr>
        <p:spPr>
          <a:xfrm>
            <a:off x="554133" y="791156"/>
            <a:ext cx="15147600" cy="1017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GB">
                <a:solidFill>
                  <a:srgbClr val="5E73E5"/>
                </a:solidFill>
              </a:rPr>
              <a:t>CentOS - Database server</a:t>
            </a:r>
            <a:endParaRPr>
              <a:solidFill>
                <a:srgbClr val="5E73E5"/>
              </a:solidFill>
            </a:endParaRPr>
          </a:p>
        </p:txBody>
      </p:sp>
      <p:pic>
        <p:nvPicPr>
          <p:cNvPr id="1152" name="Google Shape;1152;p152"/>
          <p:cNvPicPr preferRelativeResize="0"/>
          <p:nvPr/>
        </p:nvPicPr>
        <p:blipFill>
          <a:blip r:embed="rId3">
            <a:alphaModFix/>
          </a:blip>
          <a:stretch>
            <a:fillRect/>
          </a:stretch>
        </p:blipFill>
        <p:spPr>
          <a:xfrm>
            <a:off x="8415733" y="4111633"/>
            <a:ext cx="1542167" cy="1714433"/>
          </a:xfrm>
          <a:prstGeom prst="rect">
            <a:avLst/>
          </a:prstGeom>
          <a:noFill/>
          <a:ln>
            <a:noFill/>
          </a:ln>
        </p:spPr>
      </p:pic>
      <p:pic>
        <p:nvPicPr>
          <p:cNvPr id="1153" name="Google Shape;1153;p152"/>
          <p:cNvPicPr preferRelativeResize="0"/>
          <p:nvPr/>
        </p:nvPicPr>
        <p:blipFill>
          <a:blip r:embed="rId4">
            <a:alphaModFix/>
          </a:blip>
          <a:stretch>
            <a:fillRect/>
          </a:stretch>
        </p:blipFill>
        <p:spPr>
          <a:xfrm>
            <a:off x="8237734" y="1714567"/>
            <a:ext cx="1720167" cy="1714433"/>
          </a:xfrm>
          <a:prstGeom prst="rect">
            <a:avLst/>
          </a:prstGeom>
          <a:noFill/>
          <a:ln>
            <a:noFill/>
          </a:ln>
        </p:spPr>
      </p:pic>
      <p:sp>
        <p:nvSpPr>
          <p:cNvPr id="1154" name="Google Shape;1154;p152"/>
          <p:cNvSpPr txBox="1"/>
          <p:nvPr>
            <p:ph idx="1" type="body"/>
          </p:nvPr>
        </p:nvSpPr>
        <p:spPr>
          <a:xfrm>
            <a:off x="930067" y="2029800"/>
            <a:ext cx="6242400" cy="397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1900">
                <a:solidFill>
                  <a:srgbClr val="1D2125"/>
                </a:solidFill>
                <a:latin typeface="Proxima Nova"/>
                <a:ea typeface="Proxima Nova"/>
                <a:cs typeface="Proxima Nova"/>
                <a:sym typeface="Proxima Nova"/>
              </a:rPr>
              <a:t>I</a:t>
            </a:r>
            <a:r>
              <a:rPr b="1" lang="en-GB" sz="1900">
                <a:solidFill>
                  <a:srgbClr val="1D2125"/>
                </a:solidFill>
                <a:latin typeface="Proxima Nova"/>
                <a:ea typeface="Proxima Nova"/>
                <a:cs typeface="Proxima Nova"/>
                <a:sym typeface="Proxima Nova"/>
              </a:rPr>
              <a:t>nstalled Components</a:t>
            </a:r>
            <a:endParaRPr b="1" sz="1900">
              <a:solidFill>
                <a:srgbClr val="1D2125"/>
              </a:solidFill>
              <a:latin typeface="Proxima Nova"/>
              <a:ea typeface="Proxima Nova"/>
              <a:cs typeface="Proxima Nova"/>
              <a:sym typeface="Proxima Nova"/>
            </a:endParaRPr>
          </a:p>
          <a:p>
            <a:pPr indent="-425450" lvl="0" marL="609600" rtl="0" algn="l">
              <a:spcBef>
                <a:spcPts val="160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PostgreSQL</a:t>
            </a:r>
            <a:endParaRPr sz="1900">
              <a:solidFill>
                <a:srgbClr val="1D2125"/>
              </a:solidFill>
              <a:latin typeface="Proxima Nova"/>
              <a:ea typeface="Proxima Nova"/>
              <a:cs typeface="Proxima Nova"/>
              <a:sym typeface="Proxima Nova"/>
            </a:endParaRPr>
          </a:p>
          <a:p>
            <a:pPr indent="0" lvl="0" marL="0" rtl="0" algn="l">
              <a:spcBef>
                <a:spcPts val="1600"/>
              </a:spcBef>
              <a:spcAft>
                <a:spcPts val="0"/>
              </a:spcAft>
              <a:buNone/>
            </a:pPr>
            <a:r>
              <a:rPr b="1" lang="en-GB" sz="1900">
                <a:solidFill>
                  <a:srgbClr val="1D2125"/>
                </a:solidFill>
                <a:latin typeface="Proxima Nova"/>
                <a:ea typeface="Proxima Nova"/>
                <a:cs typeface="Proxima Nova"/>
                <a:sym typeface="Proxima Nova"/>
              </a:rPr>
              <a:t>Additional settings</a:t>
            </a:r>
            <a:endParaRPr b="1" sz="1900">
              <a:solidFill>
                <a:srgbClr val="1D2125"/>
              </a:solidFill>
              <a:latin typeface="Proxima Nova"/>
              <a:ea typeface="Proxima Nova"/>
              <a:cs typeface="Proxima Nova"/>
              <a:sym typeface="Proxima Nova"/>
            </a:endParaRPr>
          </a:p>
          <a:p>
            <a:pPr indent="-425450" lvl="0" marL="609600" rtl="0" algn="l">
              <a:spcBef>
                <a:spcPts val="160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create DB - ss_demo_1</a:t>
            </a:r>
            <a:endParaRPr sz="1900">
              <a:solidFill>
                <a:srgbClr val="1D2125"/>
              </a:solidFill>
              <a:latin typeface="Proxima Nova"/>
              <a:ea typeface="Proxima Nova"/>
              <a:cs typeface="Proxima Nova"/>
              <a:sym typeface="Proxima Nova"/>
            </a:endParaRPr>
          </a:p>
          <a:p>
            <a:pPr indent="-425450" lvl="0" marL="609600" rtl="0" algn="l">
              <a:spcBef>
                <a:spcPts val="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set postgres password</a:t>
            </a:r>
            <a:endParaRPr sz="1900">
              <a:solidFill>
                <a:srgbClr val="1D2125"/>
              </a:solidFill>
              <a:latin typeface="Proxima Nova"/>
              <a:ea typeface="Proxima Nova"/>
              <a:cs typeface="Proxima Nova"/>
              <a:sym typeface="Proxima Nova"/>
            </a:endParaRPr>
          </a:p>
          <a:p>
            <a:pPr indent="-425450" lvl="0" marL="609600" rtl="0" algn="l">
              <a:spcBef>
                <a:spcPts val="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configuration remote access to the database</a:t>
            </a:r>
            <a:endParaRPr sz="1900">
              <a:solidFill>
                <a:srgbClr val="1D2125"/>
              </a:solidFill>
              <a:latin typeface="Proxima Nova"/>
              <a:ea typeface="Proxima Nova"/>
              <a:cs typeface="Proxima Nova"/>
              <a:sym typeface="Proxima Nova"/>
            </a:endParaRPr>
          </a:p>
          <a:p>
            <a:pPr indent="0" lvl="0" marL="0" rtl="0" algn="l">
              <a:spcBef>
                <a:spcPts val="1600"/>
              </a:spcBef>
              <a:spcAft>
                <a:spcPts val="0"/>
              </a:spcAft>
              <a:buNone/>
            </a:pPr>
            <a:r>
              <a:rPr lang="en-GB" sz="1900">
                <a:solidFill>
                  <a:srgbClr val="1D2125"/>
                </a:solidFill>
                <a:latin typeface="Proxima Nova"/>
                <a:ea typeface="Proxima Nova"/>
                <a:cs typeface="Proxima Nova"/>
                <a:sym typeface="Proxima Nova"/>
              </a:rPr>
              <a:t>/var/lib/pgsql/data/postgresql.conf</a:t>
            </a:r>
            <a:endParaRPr sz="1900">
              <a:solidFill>
                <a:srgbClr val="1D2125"/>
              </a:solidFill>
              <a:latin typeface="Proxima Nova"/>
              <a:ea typeface="Proxima Nova"/>
              <a:cs typeface="Proxima Nova"/>
              <a:sym typeface="Proxima Nova"/>
            </a:endParaRPr>
          </a:p>
          <a:p>
            <a:pPr indent="0" lvl="0" marL="0" rtl="0" algn="l">
              <a:spcBef>
                <a:spcPts val="1600"/>
              </a:spcBef>
              <a:spcAft>
                <a:spcPts val="0"/>
              </a:spcAft>
              <a:buNone/>
            </a:pPr>
            <a:r>
              <a:rPr lang="en-GB" sz="1900">
                <a:solidFill>
                  <a:srgbClr val="1D2125"/>
                </a:solidFill>
                <a:latin typeface="Proxima Nova"/>
                <a:ea typeface="Proxima Nova"/>
                <a:cs typeface="Proxima Nova"/>
                <a:sym typeface="Proxima Nova"/>
              </a:rPr>
              <a:t>/var/lib/pgsql/data/pg_hba.conf</a:t>
            </a:r>
            <a:endParaRPr sz="1900">
              <a:solidFill>
                <a:srgbClr val="1D2125"/>
              </a:solidFill>
              <a:latin typeface="Proxima Nova"/>
              <a:ea typeface="Proxima Nova"/>
              <a:cs typeface="Proxima Nova"/>
              <a:sym typeface="Proxima Nova"/>
            </a:endParaRPr>
          </a:p>
          <a:p>
            <a:pPr indent="0" lvl="0" marL="0" rtl="0" algn="l">
              <a:spcBef>
                <a:spcPts val="1600"/>
              </a:spcBef>
              <a:spcAft>
                <a:spcPts val="1600"/>
              </a:spcAft>
              <a:buNone/>
            </a:pPr>
            <a:r>
              <a:t/>
            </a:r>
            <a:endParaRPr sz="1900">
              <a:solidFill>
                <a:srgbClr val="1D2125"/>
              </a:solidFill>
              <a:latin typeface="Proxima Nova"/>
              <a:ea typeface="Proxima Nova"/>
              <a:cs typeface="Proxima Nova"/>
              <a:sym typeface="Proxima Nova"/>
            </a:endParaRPr>
          </a:p>
        </p:txBody>
      </p:sp>
      <p:sp>
        <p:nvSpPr>
          <p:cNvPr id="1155" name="Google Shape;1155;p152"/>
          <p:cNvSpPr txBox="1"/>
          <p:nvPr/>
        </p:nvSpPr>
        <p:spPr>
          <a:xfrm>
            <a:off x="129967" y="6304000"/>
            <a:ext cx="2583900" cy="554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500"/>
              <a:buFont typeface="Arial"/>
              <a:buNone/>
            </a:pPr>
            <a:r>
              <a:rPr lang="en-GB" sz="2000">
                <a:solidFill>
                  <a:schemeClr val="accent1"/>
                </a:solidFill>
                <a:latin typeface="Proxima Nova"/>
                <a:ea typeface="Proxima Nova"/>
                <a:cs typeface="Proxima Nova"/>
                <a:sym typeface="Proxima Nova"/>
              </a:rPr>
              <a:t>Dmytro Ivanchenko</a:t>
            </a:r>
            <a:endParaRPr sz="1900"/>
          </a:p>
        </p:txBody>
      </p:sp>
      <p:sp>
        <p:nvSpPr>
          <p:cNvPr id="1156" name="Google Shape;1156;p152"/>
          <p:cNvSpPr txBox="1"/>
          <p:nvPr>
            <p:ph type="title"/>
          </p:nvPr>
        </p:nvSpPr>
        <p:spPr>
          <a:xfrm>
            <a:off x="10322125" y="5982975"/>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53"/>
          <p:cNvSpPr txBox="1"/>
          <p:nvPr>
            <p:ph type="title"/>
          </p:nvPr>
        </p:nvSpPr>
        <p:spPr>
          <a:xfrm>
            <a:off x="554133" y="791156"/>
            <a:ext cx="15147600" cy="1017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GB">
                <a:solidFill>
                  <a:srgbClr val="5E73E5"/>
                </a:solidFill>
              </a:rPr>
              <a:t>Fix problems found during Geo Citizen build</a:t>
            </a:r>
            <a:endParaRPr>
              <a:solidFill>
                <a:srgbClr val="5E73E5"/>
              </a:solidFill>
            </a:endParaRPr>
          </a:p>
        </p:txBody>
      </p:sp>
      <p:sp>
        <p:nvSpPr>
          <p:cNvPr id="1162" name="Google Shape;1162;p153"/>
          <p:cNvSpPr txBox="1"/>
          <p:nvPr/>
        </p:nvSpPr>
        <p:spPr>
          <a:xfrm>
            <a:off x="415600" y="1657600"/>
            <a:ext cx="7784400" cy="3851700"/>
          </a:xfrm>
          <a:prstGeom prst="rect">
            <a:avLst/>
          </a:prstGeom>
          <a:noFill/>
          <a:ln>
            <a:noFill/>
          </a:ln>
        </p:spPr>
        <p:txBody>
          <a:bodyPr anchorCtr="0" anchor="t" bIns="121900" lIns="121900" spcFirstLastPara="1" rIns="121900" wrap="square" tIns="121900">
            <a:noAutofit/>
          </a:bodyPr>
          <a:lstStyle/>
          <a:p>
            <a:pPr indent="-425450" lvl="0" marL="609600" rtl="0" algn="l">
              <a:spcBef>
                <a:spcPts val="0"/>
              </a:spcBef>
              <a:spcAft>
                <a:spcPts val="0"/>
              </a:spcAft>
              <a:buSzPts val="1900"/>
              <a:buChar char="-"/>
            </a:pPr>
            <a:r>
              <a:rPr lang="en-GB" sz="1900">
                <a:latin typeface="Proxima Nova"/>
                <a:ea typeface="Proxima Nova"/>
                <a:cs typeface="Proxima Nova"/>
                <a:sym typeface="Proxima Nova"/>
              </a:rPr>
              <a:t>Fix </a:t>
            </a:r>
            <a:r>
              <a:rPr b="1" lang="en-GB" sz="1900">
                <a:solidFill>
                  <a:srgbClr val="990000"/>
                </a:solidFill>
                <a:latin typeface="Proxima Nova"/>
                <a:ea typeface="Proxima Nova"/>
                <a:cs typeface="Proxima Nova"/>
                <a:sym typeface="Proxima Nova"/>
              </a:rPr>
              <a:t>pom.xml</a:t>
            </a:r>
            <a:endParaRPr b="1" sz="1900">
              <a:solidFill>
                <a:srgbClr val="990000"/>
              </a:solidFill>
              <a:latin typeface="Proxima Nova"/>
              <a:ea typeface="Proxima Nova"/>
              <a:cs typeface="Proxima Nova"/>
              <a:sym typeface="Proxima Nova"/>
            </a:endParaRPr>
          </a:p>
          <a:p>
            <a:pPr indent="-425450" lvl="0" marL="609600" rtl="0" algn="l">
              <a:spcBef>
                <a:spcPts val="0"/>
              </a:spcBef>
              <a:spcAft>
                <a:spcPts val="0"/>
              </a:spcAft>
              <a:buSzPts val="1900"/>
              <a:buChar char="-"/>
            </a:pPr>
            <a:r>
              <a:rPr lang="en-GB" sz="1900">
                <a:latin typeface="Proxima Nova"/>
                <a:ea typeface="Proxima Nova"/>
                <a:cs typeface="Proxima Nova"/>
                <a:sym typeface="Proxima Nova"/>
              </a:rPr>
              <a:t>modification </a:t>
            </a:r>
            <a:r>
              <a:rPr b="1" lang="en-GB" sz="1900">
                <a:solidFill>
                  <a:srgbClr val="990000"/>
                </a:solidFill>
                <a:latin typeface="Proxima Nova"/>
                <a:ea typeface="Proxima Nova"/>
                <a:cs typeface="Proxima Nova"/>
                <a:sym typeface="Proxima Nova"/>
              </a:rPr>
              <a:t>application.properties</a:t>
            </a:r>
            <a:endParaRPr b="1" sz="1900">
              <a:solidFill>
                <a:srgbClr val="990000"/>
              </a:solidFill>
              <a:latin typeface="Proxima Nova"/>
              <a:ea typeface="Proxima Nova"/>
              <a:cs typeface="Proxima Nova"/>
              <a:sym typeface="Proxima Nova"/>
            </a:endParaRPr>
          </a:p>
          <a:p>
            <a:pPr indent="-425450" lvl="0" marL="609600" rtl="0" algn="l">
              <a:spcBef>
                <a:spcPts val="0"/>
              </a:spcBef>
              <a:spcAft>
                <a:spcPts val="0"/>
              </a:spcAft>
              <a:buClr>
                <a:srgbClr val="990000"/>
              </a:buClr>
              <a:buSzPts val="1900"/>
              <a:buFont typeface="Proxima Nova"/>
              <a:buChar char="-"/>
            </a:pPr>
            <a:r>
              <a:rPr b="1" lang="en-GB" sz="1900">
                <a:solidFill>
                  <a:srgbClr val="1D2125"/>
                </a:solidFill>
                <a:latin typeface="Proxima Nova"/>
                <a:ea typeface="Proxima Nova"/>
                <a:cs typeface="Proxima Nova"/>
                <a:sym typeface="Proxima Nova"/>
              </a:rPr>
              <a:t>replacing</a:t>
            </a:r>
            <a:r>
              <a:rPr b="1" lang="en-GB" sz="1900">
                <a:solidFill>
                  <a:srgbClr val="990000"/>
                </a:solidFill>
                <a:latin typeface="Proxima Nova"/>
                <a:ea typeface="Proxima Nova"/>
                <a:cs typeface="Proxima Nova"/>
                <a:sym typeface="Proxima Nova"/>
              </a:rPr>
              <a:t> localhost </a:t>
            </a:r>
            <a:r>
              <a:rPr b="1" lang="en-GB" sz="1900">
                <a:latin typeface="Proxima Nova"/>
                <a:ea typeface="Proxima Nova"/>
                <a:cs typeface="Proxima Nova"/>
                <a:sym typeface="Proxima Nova"/>
              </a:rPr>
              <a:t>with</a:t>
            </a:r>
            <a:r>
              <a:rPr b="1" lang="en-GB" sz="1900">
                <a:solidFill>
                  <a:srgbClr val="990000"/>
                </a:solidFill>
                <a:latin typeface="Proxima Nova"/>
                <a:ea typeface="Proxima Nova"/>
                <a:cs typeface="Proxima Nova"/>
                <a:sym typeface="Proxima Nova"/>
              </a:rPr>
              <a:t> required IP address </a:t>
            </a:r>
            <a:r>
              <a:rPr b="1" lang="en-GB" sz="1900">
                <a:solidFill>
                  <a:srgbClr val="1D2125"/>
                </a:solidFill>
                <a:latin typeface="Proxima Nova"/>
                <a:ea typeface="Proxima Nova"/>
                <a:cs typeface="Proxima Nova"/>
                <a:sym typeface="Proxima Nova"/>
              </a:rPr>
              <a:t>in file of project </a:t>
            </a:r>
            <a:endParaRPr b="1" sz="1900">
              <a:solidFill>
                <a:srgbClr val="1D2125"/>
              </a:solidFill>
              <a:latin typeface="Proxima Nova"/>
              <a:ea typeface="Proxima Nova"/>
              <a:cs typeface="Proxima Nova"/>
              <a:sym typeface="Proxima Nova"/>
            </a:endParaRPr>
          </a:p>
          <a:p>
            <a:pPr indent="-425450" lvl="0" marL="609600" rtl="0" algn="l">
              <a:lnSpc>
                <a:spcPct val="150000"/>
              </a:lnSpc>
              <a:spcBef>
                <a:spcPts val="0"/>
              </a:spcBef>
              <a:spcAft>
                <a:spcPts val="0"/>
              </a:spcAft>
              <a:buClr>
                <a:schemeClr val="dk1"/>
              </a:buClr>
              <a:buSzPts val="1900"/>
              <a:buChar char="-"/>
            </a:pPr>
            <a:r>
              <a:rPr lang="en-GB" sz="1900">
                <a:solidFill>
                  <a:schemeClr val="dk1"/>
                </a:solidFill>
                <a:latin typeface="Proxima Nova"/>
                <a:ea typeface="Proxima Nova"/>
                <a:cs typeface="Proxima Nova"/>
                <a:sym typeface="Proxima Nova"/>
              </a:rPr>
              <a:t>Fix path to icon file in</a:t>
            </a:r>
            <a:r>
              <a:rPr b="1" lang="en-GB" sz="1900">
                <a:solidFill>
                  <a:schemeClr val="dk1"/>
                </a:solidFill>
                <a:latin typeface="Proxima Nova"/>
                <a:ea typeface="Proxima Nova"/>
                <a:cs typeface="Proxima Nova"/>
                <a:sym typeface="Proxima Nova"/>
              </a:rPr>
              <a:t> </a:t>
            </a:r>
            <a:r>
              <a:rPr b="1" lang="en-GB" sz="1900">
                <a:solidFill>
                  <a:srgbClr val="990000"/>
                </a:solidFill>
                <a:latin typeface="Proxima Nova"/>
                <a:ea typeface="Proxima Nova"/>
                <a:cs typeface="Proxima Nova"/>
                <a:sym typeface="Proxima Nova"/>
              </a:rPr>
              <a:t>index.html</a:t>
            </a:r>
            <a:endParaRPr b="1" sz="1900">
              <a:solidFill>
                <a:srgbClr val="990000"/>
              </a:solidFill>
              <a:latin typeface="Proxima Nova"/>
              <a:ea typeface="Proxima Nova"/>
              <a:cs typeface="Proxima Nova"/>
              <a:sym typeface="Proxima Nova"/>
            </a:endParaRPr>
          </a:p>
          <a:p>
            <a:pPr indent="0" lvl="0" marL="609600" rtl="0" algn="l">
              <a:lnSpc>
                <a:spcPct val="150000"/>
              </a:lnSpc>
              <a:spcBef>
                <a:spcPts val="2100"/>
              </a:spcBef>
              <a:spcAft>
                <a:spcPts val="0"/>
              </a:spcAft>
              <a:buNone/>
            </a:pPr>
            <a:r>
              <a:t/>
            </a:r>
            <a:endParaRPr b="1" sz="1900">
              <a:solidFill>
                <a:srgbClr val="990000"/>
              </a:solidFill>
              <a:latin typeface="Proxima Nova"/>
              <a:ea typeface="Proxima Nova"/>
              <a:cs typeface="Proxima Nova"/>
              <a:sym typeface="Proxima Nova"/>
            </a:endParaRPr>
          </a:p>
          <a:p>
            <a:pPr indent="-425450" lvl="0" marL="609600" rtl="0" algn="l">
              <a:lnSpc>
                <a:spcPct val="150000"/>
              </a:lnSpc>
              <a:spcBef>
                <a:spcPts val="210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Final building</a:t>
            </a:r>
            <a:endParaRPr sz="1900">
              <a:solidFill>
                <a:srgbClr val="1D2125"/>
              </a:solidFill>
              <a:latin typeface="Proxima Nova"/>
              <a:ea typeface="Proxima Nova"/>
              <a:cs typeface="Proxima Nova"/>
              <a:sym typeface="Proxima Nova"/>
            </a:endParaRPr>
          </a:p>
          <a:p>
            <a:pPr indent="-425450" lvl="0" marL="609600" rtl="0" algn="l">
              <a:lnSpc>
                <a:spcPct val="150000"/>
              </a:lnSpc>
              <a:spcBef>
                <a:spcPts val="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Deploy to Tomcat</a:t>
            </a:r>
            <a:endParaRPr sz="1900">
              <a:solidFill>
                <a:srgbClr val="1D2125"/>
              </a:solidFill>
              <a:latin typeface="Proxima Nova"/>
              <a:ea typeface="Proxima Nova"/>
              <a:cs typeface="Proxima Nova"/>
              <a:sym typeface="Proxima Nova"/>
            </a:endParaRPr>
          </a:p>
          <a:p>
            <a:pPr indent="-425450" lvl="0" marL="609600" rtl="0" algn="l">
              <a:lnSpc>
                <a:spcPct val="150000"/>
              </a:lnSpc>
              <a:spcBef>
                <a:spcPts val="0"/>
              </a:spcBef>
              <a:spcAft>
                <a:spcPts val="0"/>
              </a:spcAft>
              <a:buClr>
                <a:srgbClr val="1D2125"/>
              </a:buClr>
              <a:buSzPts val="1900"/>
              <a:buFont typeface="Proxima Nova"/>
              <a:buChar char="-"/>
            </a:pPr>
            <a:r>
              <a:rPr lang="en-GB" sz="1900">
                <a:solidFill>
                  <a:srgbClr val="1D2125"/>
                </a:solidFill>
                <a:latin typeface="Proxima Nova"/>
                <a:ea typeface="Proxima Nova"/>
                <a:cs typeface="Proxima Nova"/>
                <a:sym typeface="Proxima Nova"/>
              </a:rPr>
              <a:t>Changing settings in Chrome Browser</a:t>
            </a:r>
            <a:endParaRPr sz="1900">
              <a:solidFill>
                <a:srgbClr val="1D2125"/>
              </a:solidFill>
              <a:latin typeface="Proxima Nova"/>
              <a:ea typeface="Proxima Nova"/>
              <a:cs typeface="Proxima Nova"/>
              <a:sym typeface="Proxima Nova"/>
            </a:endParaRPr>
          </a:p>
          <a:p>
            <a:pPr indent="0" lvl="0" marL="0" rtl="0" algn="l">
              <a:lnSpc>
                <a:spcPct val="150000"/>
              </a:lnSpc>
              <a:spcBef>
                <a:spcPts val="2100"/>
              </a:spcBef>
              <a:spcAft>
                <a:spcPts val="0"/>
              </a:spcAft>
              <a:buNone/>
            </a:pPr>
            <a:r>
              <a:t/>
            </a:r>
            <a:endParaRPr b="1" sz="1900">
              <a:solidFill>
                <a:srgbClr val="990000"/>
              </a:solidFill>
              <a:latin typeface="Proxima Nova"/>
              <a:ea typeface="Proxima Nova"/>
              <a:cs typeface="Proxima Nova"/>
              <a:sym typeface="Proxima Nova"/>
            </a:endParaRPr>
          </a:p>
          <a:p>
            <a:pPr indent="0" lvl="0" marL="0" rtl="0" algn="l">
              <a:lnSpc>
                <a:spcPct val="150000"/>
              </a:lnSpc>
              <a:spcBef>
                <a:spcPts val="2100"/>
              </a:spcBef>
              <a:spcAft>
                <a:spcPts val="2100"/>
              </a:spcAft>
              <a:buNone/>
            </a:pPr>
            <a:r>
              <a:t/>
            </a:r>
            <a:endParaRPr b="1" sz="1900">
              <a:solidFill>
                <a:srgbClr val="990000"/>
              </a:solidFill>
              <a:latin typeface="Open Sans"/>
              <a:ea typeface="Open Sans"/>
              <a:cs typeface="Open Sans"/>
              <a:sym typeface="Open Sans"/>
            </a:endParaRPr>
          </a:p>
        </p:txBody>
      </p:sp>
      <p:pic>
        <p:nvPicPr>
          <p:cNvPr id="1163" name="Google Shape;1163;p153"/>
          <p:cNvPicPr preferRelativeResize="0"/>
          <p:nvPr/>
        </p:nvPicPr>
        <p:blipFill>
          <a:blip r:embed="rId3">
            <a:alphaModFix/>
          </a:blip>
          <a:stretch>
            <a:fillRect/>
          </a:stretch>
        </p:blipFill>
        <p:spPr>
          <a:xfrm>
            <a:off x="9507367" y="1356968"/>
            <a:ext cx="1395399" cy="1397701"/>
          </a:xfrm>
          <a:prstGeom prst="rect">
            <a:avLst/>
          </a:prstGeom>
          <a:noFill/>
          <a:ln>
            <a:noFill/>
          </a:ln>
        </p:spPr>
      </p:pic>
      <p:pic>
        <p:nvPicPr>
          <p:cNvPr id="1164" name="Google Shape;1164;p153"/>
          <p:cNvPicPr preferRelativeResize="0"/>
          <p:nvPr/>
        </p:nvPicPr>
        <p:blipFill>
          <a:blip r:embed="rId4">
            <a:alphaModFix/>
          </a:blip>
          <a:stretch>
            <a:fillRect/>
          </a:stretch>
        </p:blipFill>
        <p:spPr>
          <a:xfrm>
            <a:off x="6934058" y="2849241"/>
            <a:ext cx="2038385" cy="996967"/>
          </a:xfrm>
          <a:prstGeom prst="rect">
            <a:avLst/>
          </a:prstGeom>
          <a:noFill/>
          <a:ln>
            <a:noFill/>
          </a:ln>
        </p:spPr>
      </p:pic>
      <p:pic>
        <p:nvPicPr>
          <p:cNvPr id="1165" name="Google Shape;1165;p153"/>
          <p:cNvPicPr preferRelativeResize="0"/>
          <p:nvPr/>
        </p:nvPicPr>
        <p:blipFill>
          <a:blip r:embed="rId5">
            <a:alphaModFix/>
          </a:blip>
          <a:stretch>
            <a:fillRect/>
          </a:stretch>
        </p:blipFill>
        <p:spPr>
          <a:xfrm>
            <a:off x="9277432" y="3705267"/>
            <a:ext cx="2342934" cy="1657633"/>
          </a:xfrm>
          <a:prstGeom prst="rect">
            <a:avLst/>
          </a:prstGeom>
          <a:noFill/>
          <a:ln>
            <a:noFill/>
          </a:ln>
        </p:spPr>
      </p:pic>
      <p:pic>
        <p:nvPicPr>
          <p:cNvPr id="1166" name="Google Shape;1166;p153"/>
          <p:cNvPicPr preferRelativeResize="0"/>
          <p:nvPr/>
        </p:nvPicPr>
        <p:blipFill>
          <a:blip r:embed="rId6">
            <a:alphaModFix/>
          </a:blip>
          <a:stretch>
            <a:fillRect/>
          </a:stretch>
        </p:blipFill>
        <p:spPr>
          <a:xfrm>
            <a:off x="7052967" y="4518667"/>
            <a:ext cx="1657635" cy="1657635"/>
          </a:xfrm>
          <a:prstGeom prst="rect">
            <a:avLst/>
          </a:prstGeom>
          <a:noFill/>
          <a:ln>
            <a:noFill/>
          </a:ln>
        </p:spPr>
      </p:pic>
      <p:sp>
        <p:nvSpPr>
          <p:cNvPr id="1167" name="Google Shape;1167;p153"/>
          <p:cNvSpPr txBox="1"/>
          <p:nvPr/>
        </p:nvSpPr>
        <p:spPr>
          <a:xfrm>
            <a:off x="101967" y="6304000"/>
            <a:ext cx="2583900" cy="554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500"/>
              <a:buFont typeface="Arial"/>
              <a:buNone/>
            </a:pPr>
            <a:r>
              <a:rPr lang="en-GB" sz="2000">
                <a:solidFill>
                  <a:schemeClr val="accent1"/>
                </a:solidFill>
                <a:latin typeface="Proxima Nova"/>
                <a:ea typeface="Proxima Nova"/>
                <a:cs typeface="Proxima Nova"/>
                <a:sym typeface="Proxima Nova"/>
              </a:rPr>
              <a:t>Dmytro Ivanchenko</a:t>
            </a:r>
            <a:endParaRPr sz="1900"/>
          </a:p>
        </p:txBody>
      </p:sp>
      <p:sp>
        <p:nvSpPr>
          <p:cNvPr id="1168" name="Google Shape;1168;p153"/>
          <p:cNvSpPr txBox="1"/>
          <p:nvPr>
            <p:ph type="title"/>
          </p:nvPr>
        </p:nvSpPr>
        <p:spPr>
          <a:xfrm>
            <a:off x="10379275" y="6176300"/>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3"/>
          <p:cNvSpPr txBox="1"/>
          <p:nvPr>
            <p:ph type="title"/>
          </p:nvPr>
        </p:nvSpPr>
        <p:spPr>
          <a:xfrm>
            <a:off x="685800" y="685801"/>
            <a:ext cx="10820400" cy="685800"/>
          </a:xfrm>
          <a:prstGeom prst="rect">
            <a:avLst/>
          </a:prstGeom>
        </p:spPr>
        <p:txBody>
          <a:bodyPr anchorCtr="0" anchor="t" bIns="45700" lIns="0" spcFirstLastPara="1" rIns="91425" wrap="square" tIns="45700">
            <a:normAutofit/>
          </a:bodyPr>
          <a:lstStyle/>
          <a:p>
            <a:pPr indent="0" lvl="0" marL="0" rtl="0" algn="l">
              <a:spcBef>
                <a:spcPts val="0"/>
              </a:spcBef>
              <a:spcAft>
                <a:spcPts val="0"/>
              </a:spcAft>
              <a:buNone/>
            </a:pPr>
            <a:r>
              <a:rPr lang="en-GB"/>
              <a:t>Git Branches</a:t>
            </a:r>
            <a:endParaRPr/>
          </a:p>
        </p:txBody>
      </p:sp>
      <p:pic>
        <p:nvPicPr>
          <p:cNvPr id="389" name="Google Shape;389;p73"/>
          <p:cNvPicPr preferRelativeResize="0"/>
          <p:nvPr/>
        </p:nvPicPr>
        <p:blipFill>
          <a:blip r:embed="rId3">
            <a:alphaModFix/>
          </a:blip>
          <a:stretch>
            <a:fillRect/>
          </a:stretch>
        </p:blipFill>
        <p:spPr>
          <a:xfrm>
            <a:off x="401800" y="1482451"/>
            <a:ext cx="10529007" cy="518159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54"/>
          <p:cNvSpPr txBox="1"/>
          <p:nvPr>
            <p:ph type="title"/>
          </p:nvPr>
        </p:nvSpPr>
        <p:spPr>
          <a:xfrm>
            <a:off x="554133" y="791156"/>
            <a:ext cx="15147600" cy="1017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GB">
                <a:solidFill>
                  <a:srgbClr val="5E73E5"/>
                </a:solidFill>
              </a:rPr>
              <a:t>Working Geo Citizen Project</a:t>
            </a:r>
            <a:endParaRPr>
              <a:solidFill>
                <a:srgbClr val="5E73E5"/>
              </a:solidFill>
            </a:endParaRPr>
          </a:p>
        </p:txBody>
      </p:sp>
      <p:pic>
        <p:nvPicPr>
          <p:cNvPr id="1174" name="Google Shape;1174;p154"/>
          <p:cNvPicPr preferRelativeResize="0"/>
          <p:nvPr/>
        </p:nvPicPr>
        <p:blipFill>
          <a:blip r:embed="rId3">
            <a:alphaModFix/>
          </a:blip>
          <a:stretch>
            <a:fillRect/>
          </a:stretch>
        </p:blipFill>
        <p:spPr>
          <a:xfrm>
            <a:off x="235700" y="1499999"/>
            <a:ext cx="10912601" cy="4123333"/>
          </a:xfrm>
          <a:prstGeom prst="rect">
            <a:avLst/>
          </a:prstGeom>
          <a:noFill/>
          <a:ln>
            <a:noFill/>
          </a:ln>
        </p:spPr>
      </p:pic>
      <p:sp>
        <p:nvSpPr>
          <p:cNvPr id="1175" name="Google Shape;1175;p154"/>
          <p:cNvSpPr txBox="1"/>
          <p:nvPr/>
        </p:nvSpPr>
        <p:spPr>
          <a:xfrm>
            <a:off x="101967" y="6304000"/>
            <a:ext cx="2583900" cy="554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500"/>
              <a:buFont typeface="Arial"/>
              <a:buNone/>
            </a:pPr>
            <a:r>
              <a:rPr lang="en-GB" sz="2000">
                <a:solidFill>
                  <a:schemeClr val="accent1"/>
                </a:solidFill>
                <a:latin typeface="Proxima Nova"/>
                <a:ea typeface="Proxima Nova"/>
                <a:cs typeface="Proxima Nova"/>
                <a:sym typeface="Proxima Nova"/>
              </a:rPr>
              <a:t>Dmytro Ivanchenko</a:t>
            </a:r>
            <a:endParaRPr sz="1900"/>
          </a:p>
        </p:txBody>
      </p:sp>
      <p:sp>
        <p:nvSpPr>
          <p:cNvPr id="1176" name="Google Shape;1176;p154"/>
          <p:cNvSpPr txBox="1"/>
          <p:nvPr>
            <p:ph type="title"/>
          </p:nvPr>
        </p:nvSpPr>
        <p:spPr>
          <a:xfrm>
            <a:off x="10393550" y="6177900"/>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55"/>
          <p:cNvSpPr txBox="1"/>
          <p:nvPr>
            <p:ph type="title"/>
          </p:nvPr>
        </p:nvSpPr>
        <p:spPr>
          <a:xfrm>
            <a:off x="329867" y="207600"/>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3700">
                <a:solidFill>
                  <a:srgbClr val="5E73E5"/>
                </a:solidFill>
                <a:latin typeface="Proxima Nova"/>
                <a:ea typeface="Proxima Nova"/>
                <a:cs typeface="Proxima Nova"/>
                <a:sym typeface="Proxima Nova"/>
              </a:rPr>
              <a:t>Addition to </a:t>
            </a:r>
            <a:r>
              <a:rPr lang="en-GB" sz="3700">
                <a:solidFill>
                  <a:srgbClr val="5E73E5"/>
                </a:solidFill>
                <a:highlight>
                  <a:schemeClr val="lt1"/>
                </a:highlight>
                <a:latin typeface="Proxima Nova"/>
                <a:ea typeface="Proxima Nova"/>
                <a:cs typeface="Proxima Nova"/>
                <a:sym typeface="Proxima Nova"/>
              </a:rPr>
              <a:t>Manual Deploy of Geo Citizen</a:t>
            </a:r>
            <a:endParaRPr sz="3700">
              <a:solidFill>
                <a:srgbClr val="5E73E5"/>
              </a:solidFill>
              <a:latin typeface="Proxima Nova"/>
              <a:ea typeface="Proxima Nova"/>
              <a:cs typeface="Proxima Nova"/>
              <a:sym typeface="Proxima Nova"/>
            </a:endParaRPr>
          </a:p>
          <a:p>
            <a:pPr indent="0" lvl="0" marL="0" rtl="0" algn="l">
              <a:spcBef>
                <a:spcPts val="0"/>
              </a:spcBef>
              <a:spcAft>
                <a:spcPts val="0"/>
              </a:spcAft>
              <a:buNone/>
            </a:pPr>
            <a:r>
              <a:rPr lang="en-GB"/>
              <a:t>  </a:t>
            </a:r>
            <a:endParaRPr/>
          </a:p>
        </p:txBody>
      </p:sp>
      <p:sp>
        <p:nvSpPr>
          <p:cNvPr id="1182" name="Google Shape;1182;p155"/>
          <p:cNvSpPr txBox="1"/>
          <p:nvPr/>
        </p:nvSpPr>
        <p:spPr>
          <a:xfrm>
            <a:off x="387033" y="971200"/>
            <a:ext cx="11671500" cy="4925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600">
                <a:latin typeface="Proxima Nova"/>
                <a:ea typeface="Proxima Nova"/>
                <a:cs typeface="Proxima Nova"/>
                <a:sym typeface="Proxima Nova"/>
              </a:rPr>
              <a:t>#!/bin/bash</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 pom-file</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sed -i "s/http:\/\/repo.spring.io\/milestone/https:\/\/repo.spring.io\/milestone/g" pom.xml</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sed -i "s/http:\/\/repo.spring.io\/libs-milestone/http:\/\/repo.spring.io\/libs-milestone/g" pom.xml</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 Nexus</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sed -i "s/^&lt;distributionManagement&gt;/&lt;!--&lt;distributionManagement&gt;/g" pom.xml</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sed -i "s/&lt;\/&lt;distributionManagement&gt;$/&lt;\/distributionManagement&gt;--&gt;/g" pom.xml</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#application.properties</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webserip='192.168.1.8'</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dbserip='192.168.1.6'</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ename='test.test@gmail.com'</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epass='testtest'</a:t>
            </a:r>
            <a:endParaRPr sz="1600">
              <a:latin typeface="Proxima Nova"/>
              <a:ea typeface="Proxima Nova"/>
              <a:cs typeface="Proxima Nova"/>
              <a:sym typeface="Proxima Nova"/>
            </a:endParaRPr>
          </a:p>
          <a:p>
            <a:pPr indent="0" lvl="0" marL="0" rtl="0" algn="l">
              <a:spcBef>
                <a:spcPts val="0"/>
              </a:spcBef>
              <a:spcAft>
                <a:spcPts val="0"/>
              </a:spcAft>
              <a:buNone/>
            </a:pPr>
            <a:r>
              <a:rPr b="1" lang="en-GB" sz="1600">
                <a:latin typeface="Proxima Nova"/>
                <a:ea typeface="Proxima Nova"/>
                <a:cs typeface="Proxima Nova"/>
                <a:sym typeface="Proxima Nova"/>
              </a:rPr>
              <a:t>grep -rl localhost ~/Geocit134 | grep -vZ README | xargs sed -i 's/localhost/$webserip/g' </a:t>
            </a:r>
            <a:endParaRPr b="1"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sed -i "s/postgresql:\/\/$webserip/postgresql:\/\/$dbserip/g" ~/Geocit134/src/main/resources/application.properties</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 Favicon</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sed -i "s/\/scr/\/assert/\.\/src\/main\/webapp\/static\//g" ~/Geocit134/src/main/webapp/index.html</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 email</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sed -i "s/ssgeocitizen@gmail.com/$ename/g" ~/Geocit134/src/main/resources/pplication.properties </a:t>
            </a:r>
            <a:endParaRPr sz="1600">
              <a:latin typeface="Proxima Nova"/>
              <a:ea typeface="Proxima Nova"/>
              <a:cs typeface="Proxima Nova"/>
              <a:sym typeface="Proxima Nova"/>
            </a:endParaRPr>
          </a:p>
          <a:p>
            <a:pPr indent="0" lvl="0" marL="0" rtl="0" algn="l">
              <a:spcBef>
                <a:spcPts val="0"/>
              </a:spcBef>
              <a:spcAft>
                <a:spcPts val="0"/>
              </a:spcAft>
              <a:buNone/>
            </a:pPr>
            <a:r>
              <a:rPr lang="en-GB" sz="1600">
                <a:latin typeface="Proxima Nova"/>
                <a:ea typeface="Proxima Nova"/>
                <a:cs typeface="Proxima Nova"/>
                <a:sym typeface="Proxima Nova"/>
              </a:rPr>
              <a:t>sed -i "s/=softserve/=$epass/g" ~/Geocit134/src/main/resources/pplication.properties </a:t>
            </a:r>
            <a:endParaRPr sz="1600">
              <a:latin typeface="Proxima Nova"/>
              <a:ea typeface="Proxima Nova"/>
              <a:cs typeface="Proxima Nova"/>
              <a:sym typeface="Proxima Nova"/>
            </a:endParaRPr>
          </a:p>
        </p:txBody>
      </p:sp>
      <p:pic>
        <p:nvPicPr>
          <p:cNvPr id="1183" name="Google Shape;1183;p155"/>
          <p:cNvPicPr preferRelativeResize="0"/>
          <p:nvPr/>
        </p:nvPicPr>
        <p:blipFill>
          <a:blip r:embed="rId3">
            <a:alphaModFix/>
          </a:blip>
          <a:stretch>
            <a:fillRect/>
          </a:stretch>
        </p:blipFill>
        <p:spPr>
          <a:xfrm>
            <a:off x="9230967" y="5053767"/>
            <a:ext cx="2827668" cy="1366700"/>
          </a:xfrm>
          <a:prstGeom prst="rect">
            <a:avLst/>
          </a:prstGeom>
          <a:noFill/>
          <a:ln>
            <a:noFill/>
          </a:ln>
        </p:spPr>
      </p:pic>
      <p:pic>
        <p:nvPicPr>
          <p:cNvPr id="1184" name="Google Shape;1184;p155"/>
          <p:cNvPicPr preferRelativeResize="0"/>
          <p:nvPr/>
        </p:nvPicPr>
        <p:blipFill>
          <a:blip r:embed="rId4">
            <a:alphaModFix/>
          </a:blip>
          <a:stretch>
            <a:fillRect/>
          </a:stretch>
        </p:blipFill>
        <p:spPr>
          <a:xfrm>
            <a:off x="8660300" y="2372667"/>
            <a:ext cx="3398331" cy="1699165"/>
          </a:xfrm>
          <a:prstGeom prst="rect">
            <a:avLst/>
          </a:prstGeom>
          <a:noFill/>
          <a:ln>
            <a:noFill/>
          </a:ln>
        </p:spPr>
      </p:pic>
      <p:pic>
        <p:nvPicPr>
          <p:cNvPr id="1185" name="Google Shape;1185;p155"/>
          <p:cNvPicPr preferRelativeResize="0"/>
          <p:nvPr/>
        </p:nvPicPr>
        <p:blipFill>
          <a:blip r:embed="rId5">
            <a:alphaModFix/>
          </a:blip>
          <a:stretch>
            <a:fillRect/>
          </a:stretch>
        </p:blipFill>
        <p:spPr>
          <a:xfrm>
            <a:off x="9100967" y="207600"/>
            <a:ext cx="2015135" cy="2015134"/>
          </a:xfrm>
          <a:prstGeom prst="rect">
            <a:avLst/>
          </a:prstGeom>
          <a:noFill/>
          <a:ln>
            <a:noFill/>
          </a:ln>
        </p:spPr>
      </p:pic>
      <p:sp>
        <p:nvSpPr>
          <p:cNvPr id="1186" name="Google Shape;1186;p155"/>
          <p:cNvSpPr txBox="1"/>
          <p:nvPr>
            <p:ph type="title"/>
          </p:nvPr>
        </p:nvSpPr>
        <p:spPr>
          <a:xfrm>
            <a:off x="10459025" y="6177900"/>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56"/>
          <p:cNvSpPr txBox="1"/>
          <p:nvPr>
            <p:ph type="title"/>
          </p:nvPr>
        </p:nvSpPr>
        <p:spPr>
          <a:xfrm>
            <a:off x="415600" y="593367"/>
            <a:ext cx="11360700" cy="1349700"/>
          </a:xfrm>
          <a:prstGeom prst="rect">
            <a:avLst/>
          </a:prstGeom>
        </p:spPr>
        <p:txBody>
          <a:bodyPr anchorCtr="0" anchor="t" bIns="121900" lIns="121900" spcFirstLastPara="1" rIns="121900" wrap="square" tIns="121900">
            <a:normAutofit fontScale="90000"/>
          </a:bodyPr>
          <a:lstStyle/>
          <a:p>
            <a:pPr indent="0" lvl="0" marL="0" rtl="0" algn="l">
              <a:lnSpc>
                <a:spcPct val="115000"/>
              </a:lnSpc>
              <a:spcBef>
                <a:spcPts val="0"/>
              </a:spcBef>
              <a:spcAft>
                <a:spcPts val="0"/>
              </a:spcAft>
              <a:buClr>
                <a:schemeClr val="dk1"/>
              </a:buClr>
              <a:buSzPct val="45454"/>
              <a:buFont typeface="Arial"/>
              <a:buNone/>
            </a:pPr>
            <a:r>
              <a:rPr b="1" lang="en-GB" sz="3300">
                <a:solidFill>
                  <a:srgbClr val="5E73E5"/>
                </a:solidFill>
                <a:highlight>
                  <a:schemeClr val="lt1"/>
                </a:highlight>
                <a:latin typeface="Proxima Nova"/>
                <a:ea typeface="Proxima Nova"/>
                <a:cs typeface="Proxima Nova"/>
                <a:sym typeface="Proxima Nova"/>
              </a:rPr>
              <a:t>Diagram as Code</a:t>
            </a:r>
            <a:endParaRPr b="1" sz="3300">
              <a:solidFill>
                <a:srgbClr val="5E73E5"/>
              </a:solidFill>
              <a:highlight>
                <a:schemeClr val="lt1"/>
              </a:highlight>
              <a:latin typeface="Proxima Nova"/>
              <a:ea typeface="Proxima Nova"/>
              <a:cs typeface="Proxima Nova"/>
              <a:sym typeface="Proxima Nova"/>
            </a:endParaRPr>
          </a:p>
          <a:p>
            <a:pPr indent="0" lvl="0" marL="0" rtl="0" algn="l">
              <a:lnSpc>
                <a:spcPct val="115000"/>
              </a:lnSpc>
              <a:spcBef>
                <a:spcPts val="1600"/>
              </a:spcBef>
              <a:spcAft>
                <a:spcPts val="1600"/>
              </a:spcAft>
              <a:buClr>
                <a:schemeClr val="dk1"/>
              </a:buClr>
              <a:buSzPct val="45454"/>
              <a:buFont typeface="Arial"/>
              <a:buNone/>
            </a:pPr>
            <a:r>
              <a:rPr b="1" lang="en-GB" sz="3300">
                <a:solidFill>
                  <a:srgbClr val="5E73E5"/>
                </a:solidFill>
                <a:highlight>
                  <a:schemeClr val="lt1"/>
                </a:highlight>
                <a:latin typeface="Proxima Nova"/>
                <a:ea typeface="Proxima Nova"/>
                <a:cs typeface="Proxima Nova"/>
                <a:sym typeface="Proxima Nova"/>
              </a:rPr>
              <a:t>https://diagrams.mingrammer.com/</a:t>
            </a:r>
            <a:endParaRPr b="1" sz="3300">
              <a:solidFill>
                <a:srgbClr val="5E73E5"/>
              </a:solidFill>
              <a:highlight>
                <a:schemeClr val="lt1"/>
              </a:highlight>
              <a:latin typeface="Proxima Nova"/>
              <a:ea typeface="Proxima Nova"/>
              <a:cs typeface="Proxima Nova"/>
              <a:sym typeface="Proxima Nova"/>
            </a:endParaRPr>
          </a:p>
        </p:txBody>
      </p:sp>
      <p:sp>
        <p:nvSpPr>
          <p:cNvPr id="1192" name="Google Shape;1192;p156"/>
          <p:cNvSpPr txBox="1"/>
          <p:nvPr>
            <p:ph type="title"/>
          </p:nvPr>
        </p:nvSpPr>
        <p:spPr>
          <a:xfrm>
            <a:off x="415600" y="2097100"/>
            <a:ext cx="5353500" cy="24132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GB" sz="1900">
                <a:solidFill>
                  <a:srgbClr val="1D2125"/>
                </a:solidFill>
                <a:latin typeface="Proxima Nova"/>
                <a:ea typeface="Proxima Nova"/>
                <a:cs typeface="Proxima Nova"/>
                <a:sym typeface="Proxima Nova"/>
              </a:rPr>
              <a:t>Task:</a:t>
            </a:r>
            <a:endParaRPr b="1" sz="1900">
              <a:solidFill>
                <a:srgbClr val="1D2125"/>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GB" sz="1900">
                <a:solidFill>
                  <a:srgbClr val="1D2125"/>
                </a:solidFill>
                <a:latin typeface="Proxima Nova"/>
                <a:ea typeface="Proxima Nova"/>
                <a:cs typeface="Proxima Nova"/>
                <a:sym typeface="Proxima Nova"/>
              </a:rPr>
              <a:t>1. Terraform - creates 2 hosts </a:t>
            </a:r>
            <a:endParaRPr sz="1900">
              <a:solidFill>
                <a:srgbClr val="1D2125"/>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GB" sz="1900">
                <a:solidFill>
                  <a:srgbClr val="1D2125"/>
                </a:solidFill>
                <a:latin typeface="Proxima Nova"/>
                <a:ea typeface="Proxima Nova"/>
                <a:cs typeface="Proxima Nova"/>
                <a:sym typeface="Proxima Nova"/>
              </a:rPr>
              <a:t>2. Ansible - configuring hosts (DB and Geo app) </a:t>
            </a:r>
            <a:endParaRPr sz="1900">
              <a:solidFill>
                <a:srgbClr val="1D2125"/>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rPr lang="en-GB" sz="1900">
                <a:solidFill>
                  <a:srgbClr val="1D2125"/>
                </a:solidFill>
                <a:latin typeface="Proxima Nova"/>
                <a:ea typeface="Proxima Nova"/>
                <a:cs typeface="Proxima Nova"/>
                <a:sym typeface="Proxima Nova"/>
              </a:rPr>
              <a:t>3. Jenkins - runner for Terraform and Ansible</a:t>
            </a:r>
            <a:endParaRPr sz="1900">
              <a:solidFill>
                <a:srgbClr val="1D2125"/>
              </a:solidFill>
              <a:latin typeface="Proxima Nova"/>
              <a:ea typeface="Proxima Nova"/>
              <a:cs typeface="Proxima Nova"/>
              <a:sym typeface="Proxima Nova"/>
            </a:endParaRPr>
          </a:p>
        </p:txBody>
      </p:sp>
      <p:pic>
        <p:nvPicPr>
          <p:cNvPr id="1193" name="Google Shape;1193;p156"/>
          <p:cNvPicPr preferRelativeResize="0"/>
          <p:nvPr/>
        </p:nvPicPr>
        <p:blipFill>
          <a:blip r:embed="rId3">
            <a:alphaModFix/>
          </a:blip>
          <a:stretch>
            <a:fillRect/>
          </a:stretch>
        </p:blipFill>
        <p:spPr>
          <a:xfrm>
            <a:off x="8107833" y="536200"/>
            <a:ext cx="2394266" cy="2112600"/>
          </a:xfrm>
          <a:prstGeom prst="rect">
            <a:avLst/>
          </a:prstGeom>
          <a:noFill/>
          <a:ln>
            <a:noFill/>
          </a:ln>
        </p:spPr>
      </p:pic>
      <p:pic>
        <p:nvPicPr>
          <p:cNvPr id="1194" name="Google Shape;1194;p156"/>
          <p:cNvPicPr preferRelativeResize="0"/>
          <p:nvPr/>
        </p:nvPicPr>
        <p:blipFill>
          <a:blip r:embed="rId4">
            <a:alphaModFix/>
          </a:blip>
          <a:stretch>
            <a:fillRect/>
          </a:stretch>
        </p:blipFill>
        <p:spPr>
          <a:xfrm>
            <a:off x="6394933" y="2790184"/>
            <a:ext cx="2112599" cy="2112599"/>
          </a:xfrm>
          <a:prstGeom prst="rect">
            <a:avLst/>
          </a:prstGeom>
          <a:noFill/>
          <a:ln>
            <a:noFill/>
          </a:ln>
        </p:spPr>
      </p:pic>
      <p:pic>
        <p:nvPicPr>
          <p:cNvPr id="1195" name="Google Shape;1195;p156"/>
          <p:cNvPicPr preferRelativeResize="0"/>
          <p:nvPr/>
        </p:nvPicPr>
        <p:blipFill>
          <a:blip r:embed="rId5">
            <a:alphaModFix/>
          </a:blip>
          <a:stretch>
            <a:fillRect/>
          </a:stretch>
        </p:blipFill>
        <p:spPr>
          <a:xfrm>
            <a:off x="9133267" y="4074600"/>
            <a:ext cx="2112600" cy="2112600"/>
          </a:xfrm>
          <a:prstGeom prst="rect">
            <a:avLst/>
          </a:prstGeom>
          <a:noFill/>
          <a:ln>
            <a:noFill/>
          </a:ln>
        </p:spPr>
      </p:pic>
      <p:sp>
        <p:nvSpPr>
          <p:cNvPr id="1196" name="Google Shape;1196;p156"/>
          <p:cNvSpPr txBox="1"/>
          <p:nvPr/>
        </p:nvSpPr>
        <p:spPr>
          <a:xfrm>
            <a:off x="101967" y="6304000"/>
            <a:ext cx="2583900" cy="554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500"/>
              <a:buFont typeface="Arial"/>
              <a:buNone/>
            </a:pPr>
            <a:r>
              <a:rPr lang="en-GB" sz="2000">
                <a:solidFill>
                  <a:schemeClr val="accent1"/>
                </a:solidFill>
                <a:latin typeface="Proxima Nova"/>
                <a:ea typeface="Proxima Nova"/>
                <a:cs typeface="Proxima Nova"/>
                <a:sym typeface="Proxima Nova"/>
              </a:rPr>
              <a:t>Dmytro Ivanchenko</a:t>
            </a:r>
            <a:endParaRPr sz="1900"/>
          </a:p>
        </p:txBody>
      </p:sp>
      <p:sp>
        <p:nvSpPr>
          <p:cNvPr id="1197" name="Google Shape;1197;p156"/>
          <p:cNvSpPr txBox="1"/>
          <p:nvPr/>
        </p:nvSpPr>
        <p:spPr>
          <a:xfrm>
            <a:off x="8107833" y="5750000"/>
            <a:ext cx="1241100" cy="554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500"/>
              <a:buFont typeface="Arial"/>
              <a:buNone/>
            </a:pPr>
            <a:r>
              <a:rPr lang="en-GB" sz="2000">
                <a:solidFill>
                  <a:srgbClr val="1D2125"/>
                </a:solidFill>
                <a:latin typeface="Proxima Nova"/>
                <a:ea typeface="Proxima Nova"/>
                <a:cs typeface="Proxima Nova"/>
                <a:sym typeface="Proxima Nova"/>
              </a:rPr>
              <a:t>Graphviz</a:t>
            </a:r>
            <a:endParaRPr sz="1900">
              <a:solidFill>
                <a:srgbClr val="1D2125"/>
              </a:solidFill>
            </a:endParaRPr>
          </a:p>
        </p:txBody>
      </p:sp>
      <p:pic>
        <p:nvPicPr>
          <p:cNvPr id="1198" name="Google Shape;1198;p156"/>
          <p:cNvPicPr preferRelativeResize="0"/>
          <p:nvPr/>
        </p:nvPicPr>
        <p:blipFill>
          <a:blip r:embed="rId6">
            <a:alphaModFix/>
          </a:blip>
          <a:stretch>
            <a:fillRect/>
          </a:stretch>
        </p:blipFill>
        <p:spPr>
          <a:xfrm>
            <a:off x="3746633" y="5261833"/>
            <a:ext cx="3300544" cy="1239700"/>
          </a:xfrm>
          <a:prstGeom prst="rect">
            <a:avLst/>
          </a:prstGeom>
          <a:noFill/>
          <a:ln>
            <a:noFill/>
          </a:ln>
        </p:spPr>
      </p:pic>
      <p:sp>
        <p:nvSpPr>
          <p:cNvPr id="1199" name="Google Shape;1199;p156"/>
          <p:cNvSpPr txBox="1"/>
          <p:nvPr/>
        </p:nvSpPr>
        <p:spPr>
          <a:xfrm>
            <a:off x="415600" y="4429133"/>
            <a:ext cx="4641900" cy="1031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600"/>
              <a:t>from diagrams import Cluster, Diagram, Edge</a:t>
            </a:r>
            <a:endParaRPr sz="1600"/>
          </a:p>
          <a:p>
            <a:pPr indent="0" lvl="0" marL="0" rtl="0" algn="l">
              <a:spcBef>
                <a:spcPts val="0"/>
              </a:spcBef>
              <a:spcAft>
                <a:spcPts val="0"/>
              </a:spcAft>
              <a:buNone/>
            </a:pPr>
            <a:r>
              <a:rPr lang="en-GB" sz="1600"/>
              <a:t>from diagrams.custom import Custom</a:t>
            </a:r>
            <a:endParaRPr sz="1600"/>
          </a:p>
          <a:p>
            <a:pPr indent="0" lvl="0" marL="0" rtl="0" algn="l">
              <a:spcBef>
                <a:spcPts val="0"/>
              </a:spcBef>
              <a:spcAft>
                <a:spcPts val="0"/>
              </a:spcAft>
              <a:buNone/>
            </a:pPr>
            <a:r>
              <a:t/>
            </a:r>
            <a:endParaRPr sz="1900"/>
          </a:p>
        </p:txBody>
      </p:sp>
      <p:sp>
        <p:nvSpPr>
          <p:cNvPr id="1200" name="Google Shape;1200;p156"/>
          <p:cNvSpPr txBox="1"/>
          <p:nvPr>
            <p:ph type="title"/>
          </p:nvPr>
        </p:nvSpPr>
        <p:spPr>
          <a:xfrm>
            <a:off x="10409575" y="6054400"/>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568408" y="491106"/>
            <a:ext cx="15147600" cy="1017900"/>
          </a:xfrm>
          <a:prstGeom prst="rect">
            <a:avLst/>
          </a:prstGeom>
        </p:spPr>
        <p:txBody>
          <a:bodyPr anchorCtr="0" anchor="t" bIns="121900" lIns="121900" spcFirstLastPara="1" rIns="121900" wrap="square" tIns="121900">
            <a:normAutofit/>
          </a:bodyPr>
          <a:lstStyle/>
          <a:p>
            <a:pPr indent="0" lvl="0" marL="0" rtl="0" algn="l">
              <a:lnSpc>
                <a:spcPct val="115000"/>
              </a:lnSpc>
              <a:spcBef>
                <a:spcPts val="0"/>
              </a:spcBef>
              <a:spcAft>
                <a:spcPts val="1600"/>
              </a:spcAft>
              <a:buClr>
                <a:schemeClr val="dk1"/>
              </a:buClr>
              <a:buSzPts val="1500"/>
              <a:buFont typeface="Arial"/>
              <a:buNone/>
            </a:pPr>
            <a:r>
              <a:rPr b="1" lang="en-GB" sz="3300">
                <a:solidFill>
                  <a:srgbClr val="5E73E5"/>
                </a:solidFill>
                <a:highlight>
                  <a:schemeClr val="lt1"/>
                </a:highlight>
                <a:latin typeface="Proxima Nova"/>
                <a:ea typeface="Proxima Nova"/>
                <a:cs typeface="Proxima Nova"/>
                <a:sym typeface="Proxima Nova"/>
              </a:rPr>
              <a:t>Diagram as Code</a:t>
            </a:r>
            <a:endParaRPr/>
          </a:p>
        </p:txBody>
      </p:sp>
      <p:pic>
        <p:nvPicPr>
          <p:cNvPr id="1206" name="Google Shape;1206;p157"/>
          <p:cNvPicPr preferRelativeResize="0"/>
          <p:nvPr/>
        </p:nvPicPr>
        <p:blipFill>
          <a:blip r:embed="rId3">
            <a:alphaModFix/>
          </a:blip>
          <a:stretch>
            <a:fillRect/>
          </a:stretch>
        </p:blipFill>
        <p:spPr>
          <a:xfrm>
            <a:off x="1405800" y="1283900"/>
            <a:ext cx="9767182" cy="5094633"/>
          </a:xfrm>
          <a:prstGeom prst="rect">
            <a:avLst/>
          </a:prstGeom>
          <a:noFill/>
          <a:ln>
            <a:noFill/>
          </a:ln>
        </p:spPr>
      </p:pic>
      <p:sp>
        <p:nvSpPr>
          <p:cNvPr id="1207" name="Google Shape;1207;p157"/>
          <p:cNvSpPr txBox="1"/>
          <p:nvPr/>
        </p:nvSpPr>
        <p:spPr>
          <a:xfrm>
            <a:off x="101967" y="6304000"/>
            <a:ext cx="2583900" cy="554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500"/>
              <a:buFont typeface="Arial"/>
              <a:buNone/>
            </a:pPr>
            <a:r>
              <a:rPr lang="en-GB" sz="2000">
                <a:solidFill>
                  <a:schemeClr val="accent1"/>
                </a:solidFill>
                <a:latin typeface="Proxima Nova"/>
                <a:ea typeface="Proxima Nova"/>
                <a:cs typeface="Proxima Nova"/>
                <a:sym typeface="Proxima Nova"/>
              </a:rPr>
              <a:t>Dmytro Ivanchenko</a:t>
            </a:r>
            <a:endParaRPr sz="1900"/>
          </a:p>
        </p:txBody>
      </p:sp>
      <p:sp>
        <p:nvSpPr>
          <p:cNvPr id="1208" name="Google Shape;1208;p157"/>
          <p:cNvSpPr txBox="1"/>
          <p:nvPr>
            <p:ph type="title"/>
          </p:nvPr>
        </p:nvSpPr>
        <p:spPr>
          <a:xfrm>
            <a:off x="10379275" y="6241000"/>
            <a:ext cx="1599600" cy="680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sz="2700">
                <a:solidFill>
                  <a:schemeClr val="accent1"/>
                </a:solidFill>
                <a:latin typeface="Proxima Nova"/>
                <a:ea typeface="Proxima Nova"/>
                <a:cs typeface="Proxima Nova"/>
                <a:sym typeface="Proxima Nova"/>
              </a:rPr>
              <a:t>Soft</a:t>
            </a:r>
            <a:r>
              <a:rPr b="1" lang="en-GB" sz="2700">
                <a:solidFill>
                  <a:schemeClr val="accent1"/>
                </a:solidFill>
                <a:latin typeface="Proxima Nova"/>
                <a:ea typeface="Proxima Nova"/>
                <a:cs typeface="Proxima Nova"/>
                <a:sym typeface="Proxima Nova"/>
              </a:rPr>
              <a:t>Serve</a:t>
            </a:r>
            <a:endParaRPr b="1" sz="2700">
              <a:solidFill>
                <a:schemeClr val="accent1"/>
              </a:solidFill>
              <a:latin typeface="Proxima Nova"/>
              <a:ea typeface="Proxima Nova"/>
              <a:cs typeface="Proxima Nova"/>
              <a:sym typeface="Proxima Nov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100000">
              <a:schemeClr val="accent3"/>
            </a:gs>
          </a:gsLst>
          <a:lin ang="3600008" scaled="0"/>
        </a:gradFill>
      </p:bgPr>
    </p:bg>
    <p:spTree>
      <p:nvGrpSpPr>
        <p:cNvPr id="1212" name="Shape 1212"/>
        <p:cNvGrpSpPr/>
        <p:nvPr/>
      </p:nvGrpSpPr>
      <p:grpSpPr>
        <a:xfrm>
          <a:off x="0" y="0"/>
          <a:ext cx="0" cy="0"/>
          <a:chOff x="0" y="0"/>
          <a:chExt cx="0" cy="0"/>
        </a:xfrm>
      </p:grpSpPr>
      <p:pic>
        <p:nvPicPr>
          <p:cNvPr id="1213" name="Google Shape;1213;p158"/>
          <p:cNvPicPr preferRelativeResize="0"/>
          <p:nvPr/>
        </p:nvPicPr>
        <p:blipFill rotWithShape="1">
          <a:blip r:embed="rId3">
            <a:alphaModFix/>
          </a:blip>
          <a:srcRect b="0" l="0" r="0" t="0"/>
          <a:stretch/>
        </p:blipFill>
        <p:spPr>
          <a:xfrm>
            <a:off x="35545" y="0"/>
            <a:ext cx="12156455" cy="6858000"/>
          </a:xfrm>
          <a:prstGeom prst="rect">
            <a:avLst/>
          </a:prstGeom>
          <a:noFill/>
          <a:ln>
            <a:noFill/>
          </a:ln>
        </p:spPr>
      </p:pic>
      <p:sp>
        <p:nvSpPr>
          <p:cNvPr id="1214" name="Google Shape;1214;p158"/>
          <p:cNvSpPr txBox="1"/>
          <p:nvPr/>
        </p:nvSpPr>
        <p:spPr>
          <a:xfrm>
            <a:off x="608070" y="1229575"/>
            <a:ext cx="4759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800">
                <a:solidFill>
                  <a:schemeClr val="lt1"/>
                </a:solidFill>
                <a:latin typeface="Proxima Nova"/>
                <a:ea typeface="Proxima Nova"/>
                <a:cs typeface="Proxima Nova"/>
                <a:sym typeface="Proxima Nova"/>
              </a:rPr>
              <a:t>Any questions?</a:t>
            </a:r>
            <a:endParaRPr sz="4800">
              <a:solidFill>
                <a:schemeClr val="lt1"/>
              </a:solidFill>
              <a:latin typeface="Proxima Nova"/>
              <a:ea typeface="Proxima Nova"/>
              <a:cs typeface="Proxima Nova"/>
              <a:sym typeface="Proxima Nov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59"/>
          <p:cNvSpPr txBox="1"/>
          <p:nvPr>
            <p:ph type="title"/>
          </p:nvPr>
        </p:nvSpPr>
        <p:spPr>
          <a:xfrm>
            <a:off x="685801" y="685799"/>
            <a:ext cx="10820400" cy="4800600"/>
          </a:xfrm>
          <a:prstGeom prst="rect">
            <a:avLst/>
          </a:prstGeom>
          <a:noFill/>
          <a:ln>
            <a:noFill/>
          </a:ln>
        </p:spPr>
        <p:txBody>
          <a:bodyPr anchorCtr="0" anchor="t" bIns="45700" lIns="0" spcFirstLastPara="1" rIns="91425" wrap="square" tIns="45700">
            <a:noAutofit/>
          </a:bodyPr>
          <a:lstStyle/>
          <a:p>
            <a:pPr indent="0" lvl="0" marL="0" rtl="0" algn="r">
              <a:spcBef>
                <a:spcPts val="0"/>
              </a:spcBef>
              <a:spcAft>
                <a:spcPts val="0"/>
              </a:spcAft>
              <a:buClr>
                <a:schemeClr val="lt1"/>
              </a:buClr>
              <a:buSzPts val="10400"/>
              <a:buFont typeface="Proxima Nova Extrabold"/>
              <a:buNone/>
            </a:pPr>
            <a:r>
              <a:rPr lang="en-GB"/>
              <a:t>Team 2</a:t>
            </a:r>
            <a:endParaRPr/>
          </a:p>
          <a:p>
            <a:pPr indent="0" lvl="0" marL="0" rtl="0" algn="l">
              <a:spcBef>
                <a:spcPts val="0"/>
              </a:spcBef>
              <a:spcAft>
                <a:spcPts val="0"/>
              </a:spcAft>
              <a:buClr>
                <a:schemeClr val="lt1"/>
              </a:buClr>
              <a:buSzPts val="10400"/>
              <a:buFont typeface="Proxima Nova Extrabold"/>
              <a:buNone/>
            </a:pPr>
            <a:r>
              <a:t/>
            </a:r>
            <a:endParaRPr/>
          </a:p>
          <a:p>
            <a:pPr indent="0" lvl="0" marL="0" rtl="0" algn="r">
              <a:spcBef>
                <a:spcPts val="0"/>
              </a:spcBef>
              <a:spcAft>
                <a:spcPts val="0"/>
              </a:spcAft>
              <a:buClr>
                <a:schemeClr val="lt1"/>
              </a:buClr>
              <a:buSzPts val="10400"/>
              <a:buFont typeface="Proxima Nova Extrabold"/>
              <a:buNone/>
            </a:pPr>
            <a:r>
              <a:rPr lang="en-GB" sz="4800"/>
              <a:t>Ivan Danyliuk</a:t>
            </a:r>
            <a:endParaRPr sz="4800"/>
          </a:p>
          <a:p>
            <a:pPr indent="0" lvl="0" marL="0" rtl="0" algn="r">
              <a:spcBef>
                <a:spcPts val="0"/>
              </a:spcBef>
              <a:spcAft>
                <a:spcPts val="0"/>
              </a:spcAft>
              <a:buClr>
                <a:schemeClr val="lt1"/>
              </a:buClr>
              <a:buSzPts val="10400"/>
              <a:buFont typeface="Proxima Nova Extrabold"/>
              <a:buNone/>
            </a:pPr>
            <a:r>
              <a:t/>
            </a:r>
            <a:endParaRPr sz="4800"/>
          </a:p>
          <a:p>
            <a:pPr indent="0" lvl="0" marL="0" rtl="0" algn="r">
              <a:spcBef>
                <a:spcPts val="0"/>
              </a:spcBef>
              <a:spcAft>
                <a:spcPts val="0"/>
              </a:spcAft>
              <a:buClr>
                <a:schemeClr val="lt1"/>
              </a:buClr>
              <a:buSzPts val="10400"/>
              <a:buFont typeface="Proxima Nova Extrabold"/>
              <a:buNone/>
            </a:pPr>
            <a:r>
              <a:rPr lang="en-GB" sz="4800"/>
              <a:t>Eugenia Ponomarenko</a:t>
            </a:r>
            <a:endParaRPr sz="4800"/>
          </a:p>
        </p:txBody>
      </p:sp>
      <p:sp>
        <p:nvSpPr>
          <p:cNvPr id="1220" name="Google Shape;1220;p159"/>
          <p:cNvSpPr txBox="1"/>
          <p:nvPr>
            <p:ph idx="1" type="body"/>
          </p:nvPr>
        </p:nvSpPr>
        <p:spPr>
          <a:xfrm>
            <a:off x="685800" y="5915025"/>
            <a:ext cx="3467100" cy="2952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chemeClr val="lt1"/>
              </a:buClr>
              <a:buSzPts val="2000"/>
              <a:buNone/>
            </a:pPr>
            <a:r>
              <a:rPr lang="en-GB"/>
              <a:t>Ch134.DevOps/Cisco</a:t>
            </a:r>
            <a:endParaRPr/>
          </a:p>
          <a:p>
            <a:pPr indent="0" lvl="0" marL="0" rtl="0" algn="l">
              <a:lnSpc>
                <a:spcPct val="90000"/>
              </a:lnSpc>
              <a:spcBef>
                <a:spcPts val="0"/>
              </a:spcBef>
              <a:spcAft>
                <a:spcPts val="0"/>
              </a:spcAft>
              <a:buClr>
                <a:schemeClr val="lt1"/>
              </a:buClr>
              <a:buSzPts val="20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60"/>
          <p:cNvSpPr txBox="1"/>
          <p:nvPr>
            <p:ph idx="1" type="body"/>
          </p:nvPr>
        </p:nvSpPr>
        <p:spPr>
          <a:xfrm>
            <a:off x="685800" y="2209800"/>
            <a:ext cx="3467100" cy="3429000"/>
          </a:xfrm>
          <a:prstGeom prst="rect">
            <a:avLst/>
          </a:prstGeom>
          <a:noFill/>
          <a:ln>
            <a:noFill/>
          </a:ln>
        </p:spPr>
        <p:txBody>
          <a:bodyPr anchorCtr="0" anchor="t" bIns="45700" lIns="0" spcFirstLastPara="1" rIns="91425" wrap="square" tIns="45700">
            <a:noAutofit/>
          </a:bodyPr>
          <a:lstStyle/>
          <a:p>
            <a:pPr indent="0" lvl="0" marL="0" rtl="0" algn="ctr">
              <a:lnSpc>
                <a:spcPct val="100000"/>
              </a:lnSpc>
              <a:spcBef>
                <a:spcPts val="0"/>
              </a:spcBef>
              <a:spcAft>
                <a:spcPts val="0"/>
              </a:spcAft>
              <a:buClr>
                <a:schemeClr val="dk1"/>
              </a:buClr>
              <a:buSzPts val="2000"/>
              <a:buNone/>
            </a:pPr>
            <a:r>
              <a:rPr b="1" lang="en-GB"/>
              <a:t>Python for DevOps</a:t>
            </a:r>
            <a:endParaRPr b="1"/>
          </a:p>
          <a:p>
            <a:pPr indent="0" lvl="0" marL="0" rtl="0" algn="ctr">
              <a:lnSpc>
                <a:spcPct val="100000"/>
              </a:lnSpc>
              <a:spcBef>
                <a:spcPts val="0"/>
              </a:spcBef>
              <a:spcAft>
                <a:spcPts val="0"/>
              </a:spcAft>
              <a:buClr>
                <a:schemeClr val="dk1"/>
              </a:buClr>
              <a:buSzPts val="2000"/>
              <a:buNone/>
            </a:pPr>
            <a:r>
              <a:t/>
            </a:r>
            <a:endParaRPr b="1"/>
          </a:p>
        </p:txBody>
      </p:sp>
      <p:sp>
        <p:nvSpPr>
          <p:cNvPr id="1226" name="Google Shape;1226;p160"/>
          <p:cNvSpPr txBox="1"/>
          <p:nvPr>
            <p:ph idx="2" type="body"/>
          </p:nvPr>
        </p:nvSpPr>
        <p:spPr>
          <a:xfrm>
            <a:off x="4363212" y="2209800"/>
            <a:ext cx="3465600" cy="3429000"/>
          </a:xfrm>
          <a:prstGeom prst="rect">
            <a:avLst/>
          </a:prstGeom>
          <a:noFill/>
          <a:ln>
            <a:noFill/>
          </a:ln>
        </p:spPr>
        <p:txBody>
          <a:bodyPr anchorCtr="0" anchor="t" bIns="45700" lIns="0" spcFirstLastPara="1" rIns="91425" wrap="square" tIns="45700">
            <a:noAutofit/>
          </a:bodyPr>
          <a:lstStyle/>
          <a:p>
            <a:pPr indent="0" lvl="0" marL="0" rtl="0" algn="ctr">
              <a:lnSpc>
                <a:spcPct val="100000"/>
              </a:lnSpc>
              <a:spcBef>
                <a:spcPts val="0"/>
              </a:spcBef>
              <a:spcAft>
                <a:spcPts val="0"/>
              </a:spcAft>
              <a:buClr>
                <a:schemeClr val="dk1"/>
              </a:buClr>
              <a:buSzPts val="2000"/>
              <a:buNone/>
            </a:pPr>
            <a:r>
              <a:rPr b="1" lang="en-GB"/>
              <a:t>Git / GitHub</a:t>
            </a:r>
            <a:endParaRPr b="1"/>
          </a:p>
          <a:p>
            <a:pPr indent="0" lvl="0" marL="0" rtl="0" algn="ctr">
              <a:lnSpc>
                <a:spcPct val="100000"/>
              </a:lnSpc>
              <a:spcBef>
                <a:spcPts val="0"/>
              </a:spcBef>
              <a:spcAft>
                <a:spcPts val="0"/>
              </a:spcAft>
              <a:buClr>
                <a:schemeClr val="dk1"/>
              </a:buClr>
              <a:buSzPts val="2000"/>
              <a:buNone/>
            </a:pPr>
            <a:r>
              <a:t/>
            </a:r>
            <a:endParaRPr b="1"/>
          </a:p>
          <a:p>
            <a:pPr indent="0" lvl="0" marL="0" rtl="0" algn="ctr">
              <a:lnSpc>
                <a:spcPct val="100000"/>
              </a:lnSpc>
              <a:spcBef>
                <a:spcPts val="0"/>
              </a:spcBef>
              <a:spcAft>
                <a:spcPts val="0"/>
              </a:spcAft>
              <a:buClr>
                <a:schemeClr val="dk1"/>
              </a:buClr>
              <a:buSzPts val="2000"/>
              <a:buNone/>
            </a:pPr>
            <a:r>
              <a:t/>
            </a:r>
            <a:endParaRPr b="1"/>
          </a:p>
        </p:txBody>
      </p:sp>
      <p:sp>
        <p:nvSpPr>
          <p:cNvPr id="1227" name="Google Shape;1227;p160"/>
          <p:cNvSpPr txBox="1"/>
          <p:nvPr>
            <p:ph idx="3" type="body"/>
          </p:nvPr>
        </p:nvSpPr>
        <p:spPr>
          <a:xfrm>
            <a:off x="8196675" y="2209800"/>
            <a:ext cx="3467100" cy="3429000"/>
          </a:xfrm>
          <a:prstGeom prst="rect">
            <a:avLst/>
          </a:prstGeom>
          <a:noFill/>
          <a:ln>
            <a:noFill/>
          </a:ln>
        </p:spPr>
        <p:txBody>
          <a:bodyPr anchorCtr="0" anchor="t" bIns="45700" lIns="0" spcFirstLastPara="1" rIns="91425" wrap="square" tIns="45700">
            <a:noAutofit/>
          </a:bodyPr>
          <a:lstStyle/>
          <a:p>
            <a:pPr indent="0" lvl="0" marL="0" rtl="0" algn="ctr">
              <a:lnSpc>
                <a:spcPct val="100000"/>
              </a:lnSpc>
              <a:spcBef>
                <a:spcPts val="0"/>
              </a:spcBef>
              <a:spcAft>
                <a:spcPts val="0"/>
              </a:spcAft>
              <a:buClr>
                <a:schemeClr val="dk1"/>
              </a:buClr>
              <a:buSzPts val="2000"/>
              <a:buNone/>
            </a:pPr>
            <a:r>
              <a:rPr b="1" lang="en-GB"/>
              <a:t>Deploy virtual machine</a:t>
            </a:r>
            <a:endParaRPr b="1"/>
          </a:p>
          <a:p>
            <a:pPr indent="0" lvl="0" marL="0" rtl="0" algn="ctr">
              <a:lnSpc>
                <a:spcPct val="100000"/>
              </a:lnSpc>
              <a:spcBef>
                <a:spcPts val="0"/>
              </a:spcBef>
              <a:spcAft>
                <a:spcPts val="0"/>
              </a:spcAft>
              <a:buClr>
                <a:schemeClr val="dk1"/>
              </a:buClr>
              <a:buSzPts val="2000"/>
              <a:buNone/>
            </a:pPr>
            <a:r>
              <a:rPr b="1" lang="en-GB"/>
              <a:t>Manual Deploy Geocitizen</a:t>
            </a:r>
            <a:endParaRPr b="1"/>
          </a:p>
          <a:p>
            <a:pPr indent="0" lvl="0" marL="0" rtl="0" algn="l">
              <a:lnSpc>
                <a:spcPct val="100000"/>
              </a:lnSpc>
              <a:spcBef>
                <a:spcPts val="0"/>
              </a:spcBef>
              <a:spcAft>
                <a:spcPts val="0"/>
              </a:spcAft>
              <a:buClr>
                <a:schemeClr val="dk1"/>
              </a:buClr>
              <a:buSzPts val="2000"/>
              <a:buNone/>
            </a:pPr>
            <a:r>
              <a:t/>
            </a:r>
            <a:endParaRPr/>
          </a:p>
          <a:p>
            <a:pPr indent="0" lvl="0" marL="0" rtl="0" algn="l">
              <a:lnSpc>
                <a:spcPct val="100000"/>
              </a:lnSpc>
              <a:spcBef>
                <a:spcPts val="0"/>
              </a:spcBef>
              <a:spcAft>
                <a:spcPts val="0"/>
              </a:spcAft>
              <a:buClr>
                <a:schemeClr val="dk1"/>
              </a:buClr>
              <a:buSzPts val="2000"/>
              <a:buNone/>
            </a:pPr>
            <a:r>
              <a:t/>
            </a:r>
            <a:endParaRPr/>
          </a:p>
        </p:txBody>
      </p:sp>
      <p:sp>
        <p:nvSpPr>
          <p:cNvPr id="1228" name="Google Shape;1228;p160"/>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r">
              <a:lnSpc>
                <a:spcPct val="70000"/>
              </a:lnSpc>
              <a:spcBef>
                <a:spcPts val="0"/>
              </a:spcBef>
              <a:spcAft>
                <a:spcPts val="0"/>
              </a:spcAft>
              <a:buClr>
                <a:srgbClr val="8E93FA"/>
              </a:buClr>
              <a:buSzPts val="4400"/>
              <a:buFont typeface="Proxima Nova Extrabold"/>
              <a:buNone/>
            </a:pPr>
            <a:r>
              <a:rPr lang="en-GB"/>
              <a:t>Ivan Danyliuk</a:t>
            </a:r>
            <a:endParaRPr/>
          </a:p>
        </p:txBody>
      </p:sp>
      <p:pic>
        <p:nvPicPr>
          <p:cNvPr id="1229" name="Google Shape;1229;p160"/>
          <p:cNvPicPr preferRelativeResize="0"/>
          <p:nvPr/>
        </p:nvPicPr>
        <p:blipFill>
          <a:blip r:embed="rId3">
            <a:alphaModFix/>
          </a:blip>
          <a:stretch>
            <a:fillRect/>
          </a:stretch>
        </p:blipFill>
        <p:spPr>
          <a:xfrm>
            <a:off x="8532338" y="2797450"/>
            <a:ext cx="2854975" cy="2854975"/>
          </a:xfrm>
          <a:prstGeom prst="rect">
            <a:avLst/>
          </a:prstGeom>
          <a:noFill/>
          <a:ln>
            <a:noFill/>
          </a:ln>
        </p:spPr>
      </p:pic>
      <p:pic>
        <p:nvPicPr>
          <p:cNvPr id="1230" name="Google Shape;1230;p160"/>
          <p:cNvPicPr preferRelativeResize="0"/>
          <p:nvPr/>
        </p:nvPicPr>
        <p:blipFill>
          <a:blip r:embed="rId4">
            <a:alphaModFix/>
          </a:blip>
          <a:stretch>
            <a:fillRect/>
          </a:stretch>
        </p:blipFill>
        <p:spPr>
          <a:xfrm>
            <a:off x="541888" y="3183538"/>
            <a:ext cx="3754925" cy="2082799"/>
          </a:xfrm>
          <a:prstGeom prst="rect">
            <a:avLst/>
          </a:prstGeom>
          <a:noFill/>
          <a:ln>
            <a:noFill/>
          </a:ln>
        </p:spPr>
      </p:pic>
      <p:pic>
        <p:nvPicPr>
          <p:cNvPr id="1231" name="Google Shape;1231;p160"/>
          <p:cNvPicPr preferRelativeResize="0"/>
          <p:nvPr/>
        </p:nvPicPr>
        <p:blipFill>
          <a:blip r:embed="rId5">
            <a:alphaModFix/>
          </a:blip>
          <a:stretch>
            <a:fillRect/>
          </a:stretch>
        </p:blipFill>
        <p:spPr>
          <a:xfrm>
            <a:off x="4441775" y="3180610"/>
            <a:ext cx="3754900" cy="2088665"/>
          </a:xfrm>
          <a:prstGeom prst="rect">
            <a:avLst/>
          </a:prstGeom>
          <a:noFill/>
          <a:ln>
            <a:noFill/>
          </a:ln>
        </p:spPr>
      </p:pic>
      <p:sp>
        <p:nvSpPr>
          <p:cNvPr id="1232" name="Google Shape;1232;p160"/>
          <p:cNvSpPr txBox="1"/>
          <p:nvPr/>
        </p:nvSpPr>
        <p:spPr>
          <a:xfrm>
            <a:off x="4602750" y="1245100"/>
            <a:ext cx="68727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u="sng">
                <a:solidFill>
                  <a:srgbClr val="8E93FA"/>
                </a:solidFill>
                <a:latin typeface="Proxima Nova Extrabold"/>
                <a:ea typeface="Proxima Nova Extrabold"/>
                <a:cs typeface="Proxima Nova Extrabold"/>
                <a:sym typeface="Proxima Nova Extrabold"/>
                <a:hlinkClick r:id="rId6">
                  <a:extLst>
                    <a:ext uri="{A12FA001-AC4F-418D-AE19-62706E023703}">
                      <ahyp:hlinkClr val="tx"/>
                    </a:ext>
                  </a:extLst>
                </a:hlinkClick>
              </a:rPr>
              <a:t>https://github.com/idanylyuk/DevOps</a:t>
            </a:r>
            <a:endParaRPr sz="3000">
              <a:solidFill>
                <a:srgbClr val="8E93FA"/>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61"/>
          <p:cNvSpPr txBox="1"/>
          <p:nvPr>
            <p:ph idx="1" type="body"/>
          </p:nvPr>
        </p:nvSpPr>
        <p:spPr>
          <a:xfrm>
            <a:off x="4381500" y="1382486"/>
            <a:ext cx="7124700" cy="41040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2200"/>
              <a:t>Module 1. Operating System interfaces</a:t>
            </a:r>
            <a:endParaRPr b="1" sz="2200"/>
          </a:p>
          <a:p>
            <a:pPr indent="0" lvl="0" marL="0" rtl="0" algn="l">
              <a:lnSpc>
                <a:spcPct val="100000"/>
              </a:lnSpc>
              <a:spcBef>
                <a:spcPts val="0"/>
              </a:spcBef>
              <a:spcAft>
                <a:spcPts val="0"/>
              </a:spcAft>
              <a:buClr>
                <a:schemeClr val="dk1"/>
              </a:buClr>
              <a:buSzPts val="2000"/>
              <a:buNone/>
            </a:pPr>
            <a:r>
              <a:t/>
            </a:r>
            <a:endParaRPr b="1" sz="2200"/>
          </a:p>
          <a:p>
            <a:pPr indent="0" lvl="0" marL="0" rtl="0" algn="l">
              <a:lnSpc>
                <a:spcPct val="100000"/>
              </a:lnSpc>
              <a:spcBef>
                <a:spcPts val="0"/>
              </a:spcBef>
              <a:spcAft>
                <a:spcPts val="0"/>
              </a:spcAft>
              <a:buClr>
                <a:schemeClr val="dk1"/>
              </a:buClr>
              <a:buSzPts val="2000"/>
              <a:buNone/>
            </a:pPr>
            <a:r>
              <a:rPr b="1" lang="en-GB" sz="2200"/>
              <a:t>Module 2. Text</a:t>
            </a:r>
            <a:endParaRPr b="1" sz="2200"/>
          </a:p>
          <a:p>
            <a:pPr indent="0" lvl="0" marL="0" rtl="0" algn="l">
              <a:lnSpc>
                <a:spcPct val="100000"/>
              </a:lnSpc>
              <a:spcBef>
                <a:spcPts val="0"/>
              </a:spcBef>
              <a:spcAft>
                <a:spcPts val="0"/>
              </a:spcAft>
              <a:buClr>
                <a:schemeClr val="dk1"/>
              </a:buClr>
              <a:buSzPts val="2000"/>
              <a:buNone/>
            </a:pPr>
            <a:r>
              <a:t/>
            </a:r>
            <a:endParaRPr b="1" sz="2200"/>
          </a:p>
          <a:p>
            <a:pPr indent="0" lvl="0" marL="0" rtl="0" algn="l">
              <a:lnSpc>
                <a:spcPct val="100000"/>
              </a:lnSpc>
              <a:spcBef>
                <a:spcPts val="0"/>
              </a:spcBef>
              <a:spcAft>
                <a:spcPts val="0"/>
              </a:spcAft>
              <a:buClr>
                <a:schemeClr val="dk1"/>
              </a:buClr>
              <a:buSzPts val="2000"/>
              <a:buNone/>
            </a:pPr>
            <a:r>
              <a:rPr b="1" lang="en-GB" sz="2200"/>
              <a:t>Module 3. Networking</a:t>
            </a:r>
            <a:endParaRPr b="1" sz="2200"/>
          </a:p>
          <a:p>
            <a:pPr indent="0" lvl="0" marL="0" rtl="0" algn="l">
              <a:lnSpc>
                <a:spcPct val="100000"/>
              </a:lnSpc>
              <a:spcBef>
                <a:spcPts val="0"/>
              </a:spcBef>
              <a:spcAft>
                <a:spcPts val="0"/>
              </a:spcAft>
              <a:buClr>
                <a:schemeClr val="dk1"/>
              </a:buClr>
              <a:buSzPts val="2000"/>
              <a:buNone/>
            </a:pPr>
            <a:r>
              <a:t/>
            </a:r>
            <a:endParaRPr b="1" sz="2200"/>
          </a:p>
          <a:p>
            <a:pPr indent="0" lvl="0" marL="0" rtl="0" algn="l">
              <a:lnSpc>
                <a:spcPct val="100000"/>
              </a:lnSpc>
              <a:spcBef>
                <a:spcPts val="0"/>
              </a:spcBef>
              <a:spcAft>
                <a:spcPts val="0"/>
              </a:spcAft>
              <a:buClr>
                <a:schemeClr val="dk1"/>
              </a:buClr>
              <a:buSzPts val="2000"/>
              <a:buNone/>
            </a:pPr>
            <a:r>
              <a:rPr b="1" lang="en-GB" sz="2200"/>
              <a:t>Module 4. Packaging</a:t>
            </a:r>
            <a:endParaRPr b="1" sz="2200"/>
          </a:p>
          <a:p>
            <a:pPr indent="0" lvl="0" marL="0" rtl="0" algn="l">
              <a:lnSpc>
                <a:spcPct val="100000"/>
              </a:lnSpc>
              <a:spcBef>
                <a:spcPts val="0"/>
              </a:spcBef>
              <a:spcAft>
                <a:spcPts val="0"/>
              </a:spcAft>
              <a:buClr>
                <a:schemeClr val="dk1"/>
              </a:buClr>
              <a:buSzPts val="2000"/>
              <a:buNone/>
            </a:pPr>
            <a:r>
              <a:t/>
            </a:r>
            <a:endParaRPr b="1" sz="2200"/>
          </a:p>
          <a:p>
            <a:pPr indent="0" lvl="0" marL="0" rtl="0" algn="l">
              <a:lnSpc>
                <a:spcPct val="100000"/>
              </a:lnSpc>
              <a:spcBef>
                <a:spcPts val="0"/>
              </a:spcBef>
              <a:spcAft>
                <a:spcPts val="0"/>
              </a:spcAft>
              <a:buClr>
                <a:schemeClr val="dk1"/>
              </a:buClr>
              <a:buSzPts val="2000"/>
              <a:buNone/>
            </a:pPr>
            <a:r>
              <a:rPr b="1" lang="en-GB" sz="2200"/>
              <a:t>Module 5. Databases</a:t>
            </a:r>
            <a:endParaRPr b="1" sz="2200"/>
          </a:p>
        </p:txBody>
      </p:sp>
      <p:sp>
        <p:nvSpPr>
          <p:cNvPr id="1238" name="Google Shape;1238;p161"/>
          <p:cNvSpPr txBox="1"/>
          <p:nvPr>
            <p:ph type="title"/>
          </p:nvPr>
        </p:nvSpPr>
        <p:spPr>
          <a:xfrm>
            <a:off x="685800" y="1382486"/>
            <a:ext cx="3467100" cy="1913700"/>
          </a:xfrm>
          <a:prstGeom prst="rect">
            <a:avLst/>
          </a:prstGeom>
          <a:noFill/>
          <a:ln>
            <a:noFill/>
          </a:ln>
        </p:spPr>
        <p:txBody>
          <a:bodyPr anchorCtr="0" anchor="t" bIns="45700" lIns="0" spcFirstLastPara="1" rIns="91425" wrap="square" tIns="45700">
            <a:noAutofit/>
          </a:bodyPr>
          <a:lstStyle/>
          <a:p>
            <a:pPr indent="0" lvl="0" marL="0" rtl="0" algn="ctr">
              <a:lnSpc>
                <a:spcPct val="70000"/>
              </a:lnSpc>
              <a:spcBef>
                <a:spcPts val="0"/>
              </a:spcBef>
              <a:spcAft>
                <a:spcPts val="0"/>
              </a:spcAft>
              <a:buClr>
                <a:srgbClr val="8E93FA"/>
              </a:buClr>
              <a:buSzPts val="4400"/>
              <a:buFont typeface="Proxima Nova Extrabold"/>
              <a:buNone/>
            </a:pPr>
            <a:r>
              <a:rPr lang="en-GB"/>
              <a:t>Python for DevOps</a:t>
            </a:r>
            <a:endParaRPr/>
          </a:p>
        </p:txBody>
      </p:sp>
      <p:sp>
        <p:nvSpPr>
          <p:cNvPr id="1239" name="Google Shape;1239;p161"/>
          <p:cNvSpPr txBox="1"/>
          <p:nvPr>
            <p:ph idx="2" type="body"/>
          </p:nvPr>
        </p:nvSpPr>
        <p:spPr>
          <a:xfrm>
            <a:off x="685800" y="3429001"/>
            <a:ext cx="3467100" cy="2057400"/>
          </a:xfrm>
          <a:prstGeom prst="rect">
            <a:avLst/>
          </a:prstGeom>
          <a:noFill/>
          <a:ln>
            <a:noFill/>
          </a:ln>
        </p:spPr>
        <p:txBody>
          <a:bodyPr anchorCtr="0" anchor="t" bIns="45700" lIns="0" spcFirstLastPara="1" rIns="91425" wrap="square" tIns="45700">
            <a:noAutofit/>
          </a:bodyPr>
          <a:lstStyle/>
          <a:p>
            <a:pPr indent="0" lvl="0" marL="0" rtl="0" algn="ctr">
              <a:lnSpc>
                <a:spcPct val="100000"/>
              </a:lnSpc>
              <a:spcBef>
                <a:spcPts val="0"/>
              </a:spcBef>
              <a:spcAft>
                <a:spcPts val="0"/>
              </a:spcAft>
              <a:buClr>
                <a:schemeClr val="dk1"/>
              </a:buClr>
              <a:buSzPts val="1600"/>
              <a:buNone/>
            </a:pPr>
            <a:r>
              <a:rPr lang="en-GB"/>
              <a:t>introduction </a:t>
            </a:r>
            <a:endParaRPr/>
          </a:p>
          <a:p>
            <a:pPr indent="0" lvl="0" marL="0" rtl="0" algn="ctr">
              <a:lnSpc>
                <a:spcPct val="100000"/>
              </a:lnSpc>
              <a:spcBef>
                <a:spcPts val="0"/>
              </a:spcBef>
              <a:spcAft>
                <a:spcPts val="0"/>
              </a:spcAft>
              <a:buClr>
                <a:schemeClr val="dk1"/>
              </a:buClr>
              <a:buSzPts val="1600"/>
              <a:buNone/>
            </a:pPr>
            <a:r>
              <a:rPr lang="en-GB"/>
              <a:t>to Python's capabilities </a:t>
            </a:r>
            <a:endParaRPr/>
          </a:p>
          <a:p>
            <a:pPr indent="0" lvl="0" marL="0" rtl="0" algn="ctr">
              <a:lnSpc>
                <a:spcPct val="100000"/>
              </a:lnSpc>
              <a:spcBef>
                <a:spcPts val="0"/>
              </a:spcBef>
              <a:spcAft>
                <a:spcPts val="0"/>
              </a:spcAft>
              <a:buClr>
                <a:schemeClr val="dk1"/>
              </a:buClr>
              <a:buSzPts val="1600"/>
              <a:buNone/>
            </a:pPr>
            <a:r>
              <a:rPr lang="en-GB"/>
              <a:t>for system administration </a:t>
            </a:r>
            <a:endParaRPr/>
          </a:p>
          <a:p>
            <a:pPr indent="0" lvl="0" marL="0" rtl="0" algn="ctr">
              <a:lnSpc>
                <a:spcPct val="100000"/>
              </a:lnSpc>
              <a:spcBef>
                <a:spcPts val="0"/>
              </a:spcBef>
              <a:spcAft>
                <a:spcPts val="0"/>
              </a:spcAft>
              <a:buClr>
                <a:schemeClr val="dk1"/>
              </a:buClr>
              <a:buSzPts val="1600"/>
              <a:buNone/>
            </a:pPr>
            <a:r>
              <a:rPr lang="en-GB"/>
              <a:t>and DevOps</a:t>
            </a:r>
            <a:endParaRPr/>
          </a:p>
        </p:txBody>
      </p:sp>
      <p:sp>
        <p:nvSpPr>
          <p:cNvPr id="1240" name="Google Shape;1240;p161"/>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62"/>
          <p:cNvSpPr txBox="1"/>
          <p:nvPr>
            <p:ph idx="1" type="body"/>
          </p:nvPr>
        </p:nvSpPr>
        <p:spPr>
          <a:xfrm>
            <a:off x="685800" y="1696150"/>
            <a:ext cx="4838100" cy="16341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Task:</a:t>
            </a:r>
            <a:r>
              <a:rPr lang="en-GB" sz="1800">
                <a:solidFill>
                  <a:srgbClr val="1D2125"/>
                </a:solidFill>
                <a:highlight>
                  <a:srgbClr val="FFFFFF"/>
                </a:highlight>
                <a:latin typeface="Arial"/>
                <a:ea typeface="Arial"/>
                <a:cs typeface="Arial"/>
                <a:sym typeface="Arial"/>
              </a:rPr>
              <a:t> Create a program that generate folders.</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Program code:</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Problem: </a:t>
            </a:r>
            <a:r>
              <a:rPr lang="en-GB" sz="1800">
                <a:solidFill>
                  <a:srgbClr val="1D2125"/>
                </a:solidFill>
                <a:highlight>
                  <a:srgbClr val="FFFFFF"/>
                </a:highlight>
                <a:latin typeface="Arial"/>
                <a:ea typeface="Arial"/>
                <a:cs typeface="Arial"/>
                <a:sym typeface="Arial"/>
              </a:rPr>
              <a:t>os.mkdir correctly sets permissions only when permissions are entered as numbers in the octal number system</a:t>
            </a:r>
            <a:endParaRPr sz="1800">
              <a:solidFill>
                <a:srgbClr val="1D2125"/>
              </a:solidFill>
              <a:highlight>
                <a:srgbClr val="FFFFFF"/>
              </a:highlight>
              <a:latin typeface="Arial"/>
              <a:ea typeface="Arial"/>
              <a:cs typeface="Arial"/>
              <a:sym typeface="Arial"/>
            </a:endParaRPr>
          </a:p>
        </p:txBody>
      </p:sp>
      <p:sp>
        <p:nvSpPr>
          <p:cNvPr id="1246" name="Google Shape;1246;p162"/>
          <p:cNvSpPr txBox="1"/>
          <p:nvPr>
            <p:ph idx="2" type="body"/>
          </p:nvPr>
        </p:nvSpPr>
        <p:spPr>
          <a:xfrm>
            <a:off x="5523950" y="1696150"/>
            <a:ext cx="5932500" cy="938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t>Result of example run:</a:t>
            </a:r>
            <a:r>
              <a:rPr lang="en-GB" sz="1800"/>
              <a:t> It creates 6 folders on the path /home/PyTest with names usr1, usr2, etc. and permissions mode 551</a:t>
            </a:r>
            <a:endParaRPr sz="1800"/>
          </a:p>
          <a:p>
            <a:pPr indent="0" lvl="0" marL="0" rtl="0" algn="l">
              <a:lnSpc>
                <a:spcPct val="100000"/>
              </a:lnSpc>
              <a:spcBef>
                <a:spcPts val="0"/>
              </a:spcBef>
              <a:spcAft>
                <a:spcPts val="0"/>
              </a:spcAft>
              <a:buClr>
                <a:schemeClr val="dk1"/>
              </a:buClr>
              <a:buSzPts val="2000"/>
              <a:buNone/>
            </a:pPr>
            <a:r>
              <a:t/>
            </a:r>
            <a:endParaRPr/>
          </a:p>
        </p:txBody>
      </p:sp>
      <p:sp>
        <p:nvSpPr>
          <p:cNvPr id="1247" name="Google Shape;1247;p162"/>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Module 1. Operating System interfaces</a:t>
            </a:r>
            <a:endParaRPr/>
          </a:p>
        </p:txBody>
      </p:sp>
      <p:pic>
        <p:nvPicPr>
          <p:cNvPr id="1248" name="Google Shape;1248;p162"/>
          <p:cNvPicPr preferRelativeResize="0"/>
          <p:nvPr/>
        </p:nvPicPr>
        <p:blipFill>
          <a:blip r:embed="rId3">
            <a:alphaModFix/>
          </a:blip>
          <a:stretch>
            <a:fillRect/>
          </a:stretch>
        </p:blipFill>
        <p:spPr>
          <a:xfrm>
            <a:off x="685800" y="2381238"/>
            <a:ext cx="4324350" cy="3105150"/>
          </a:xfrm>
          <a:prstGeom prst="rect">
            <a:avLst/>
          </a:prstGeom>
          <a:noFill/>
          <a:ln>
            <a:noFill/>
          </a:ln>
        </p:spPr>
      </p:pic>
      <p:pic>
        <p:nvPicPr>
          <p:cNvPr id="1249" name="Google Shape;1249;p162"/>
          <p:cNvPicPr preferRelativeResize="0"/>
          <p:nvPr/>
        </p:nvPicPr>
        <p:blipFill>
          <a:blip r:embed="rId4">
            <a:alphaModFix/>
          </a:blip>
          <a:stretch>
            <a:fillRect/>
          </a:stretch>
        </p:blipFill>
        <p:spPr>
          <a:xfrm>
            <a:off x="5523938" y="2672363"/>
            <a:ext cx="5381625" cy="3076575"/>
          </a:xfrm>
          <a:prstGeom prst="rect">
            <a:avLst/>
          </a:prstGeom>
          <a:noFill/>
          <a:ln>
            <a:noFill/>
          </a:ln>
        </p:spPr>
      </p:pic>
      <p:sp>
        <p:nvSpPr>
          <p:cNvPr id="1250" name="Google Shape;1250;p162"/>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63"/>
          <p:cNvSpPr txBox="1"/>
          <p:nvPr>
            <p:ph idx="1" type="body"/>
          </p:nvPr>
        </p:nvSpPr>
        <p:spPr>
          <a:xfrm>
            <a:off x="685800" y="1371600"/>
            <a:ext cx="4838100" cy="2606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Task:</a:t>
            </a:r>
            <a:r>
              <a:rPr lang="en-GB" sz="1800">
                <a:solidFill>
                  <a:srgbClr val="1D2125"/>
                </a:solidFill>
                <a:highlight>
                  <a:srgbClr val="FFFFFF"/>
                </a:highlight>
                <a:latin typeface="Arial"/>
                <a:ea typeface="Arial"/>
                <a:cs typeface="Arial"/>
                <a:sym typeface="Arial"/>
              </a:rPr>
              <a:t> There are a set of JSON-files that contains answers from the CI server. Create a program that returns JSON-file which contains 'id', 'number', 'committer_name' and 'committer_email' from last of failed builds (in other words - with the highest value of 'number' and non-zero 'result').</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rPr b="1" lang="en-GB" sz="1800">
                <a:solidFill>
                  <a:srgbClr val="1D2125"/>
                </a:solidFill>
                <a:highlight>
                  <a:srgbClr val="FFFFFF"/>
                </a:highlight>
                <a:latin typeface="Arial"/>
                <a:ea typeface="Arial"/>
                <a:cs typeface="Arial"/>
                <a:sym typeface="Arial"/>
              </a:rPr>
              <a:t>Used module:</a:t>
            </a:r>
            <a:r>
              <a:rPr lang="en-GB" sz="1800">
                <a:solidFill>
                  <a:srgbClr val="1D2125"/>
                </a:solidFill>
                <a:highlight>
                  <a:srgbClr val="FFFFFF"/>
                </a:highlight>
                <a:latin typeface="Arial"/>
                <a:ea typeface="Arial"/>
                <a:cs typeface="Arial"/>
                <a:sym typeface="Arial"/>
              </a:rPr>
              <a:t> json</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sz="1800">
              <a:solidFill>
                <a:srgbClr val="1D2125"/>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2000"/>
              <a:buNone/>
            </a:pPr>
            <a:r>
              <a:t/>
            </a:r>
            <a:endParaRPr b="1" sz="1800">
              <a:solidFill>
                <a:srgbClr val="1D2125"/>
              </a:solidFill>
              <a:highlight>
                <a:srgbClr val="FFFFFF"/>
              </a:highlight>
              <a:latin typeface="Arial"/>
              <a:ea typeface="Arial"/>
              <a:cs typeface="Arial"/>
              <a:sym typeface="Arial"/>
            </a:endParaRPr>
          </a:p>
        </p:txBody>
      </p:sp>
      <p:sp>
        <p:nvSpPr>
          <p:cNvPr id="1256" name="Google Shape;1256;p163"/>
          <p:cNvSpPr txBox="1"/>
          <p:nvPr>
            <p:ph idx="2" type="body"/>
          </p:nvPr>
        </p:nvSpPr>
        <p:spPr>
          <a:xfrm>
            <a:off x="5523950" y="1696150"/>
            <a:ext cx="5932500" cy="20985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en-GB" sz="1800"/>
              <a:t>Result of example run:</a:t>
            </a:r>
            <a:r>
              <a:rPr lang="en-GB" sz="1800"/>
              <a:t> it reads all files on the path entered in command prompt and writes on the result file (name also entered in command prompt) the necessary information like this:</a:t>
            </a:r>
            <a:endParaRPr sz="1800"/>
          </a:p>
          <a:p>
            <a:pPr indent="0" lvl="0" marL="0" rtl="0" algn="l">
              <a:lnSpc>
                <a:spcPct val="100000"/>
              </a:lnSpc>
              <a:spcBef>
                <a:spcPts val="0"/>
              </a:spcBef>
              <a:spcAft>
                <a:spcPts val="0"/>
              </a:spcAft>
              <a:buClr>
                <a:schemeClr val="dk1"/>
              </a:buClr>
              <a:buSzPts val="2000"/>
              <a:buNone/>
            </a:pPr>
            <a:r>
              <a:rPr lang="en-GB" sz="1800"/>
              <a:t>{"id": 22, "number": "34", "committer_name": "Some Commiter", "committer_email": "some.commiter@gmail.com"}</a:t>
            </a:r>
            <a:endParaRPr sz="1800"/>
          </a:p>
          <a:p>
            <a:pPr indent="0" lvl="0" marL="0" rtl="0" algn="l">
              <a:lnSpc>
                <a:spcPct val="100000"/>
              </a:lnSpc>
              <a:spcBef>
                <a:spcPts val="0"/>
              </a:spcBef>
              <a:spcAft>
                <a:spcPts val="0"/>
              </a:spcAft>
              <a:buClr>
                <a:schemeClr val="dk1"/>
              </a:buClr>
              <a:buSzPts val="2000"/>
              <a:buNone/>
            </a:pPr>
            <a:r>
              <a:t/>
            </a:r>
            <a:endParaRPr/>
          </a:p>
        </p:txBody>
      </p:sp>
      <p:sp>
        <p:nvSpPr>
          <p:cNvPr id="1257" name="Google Shape;1257;p163"/>
          <p:cNvSpPr txBox="1"/>
          <p:nvPr>
            <p:ph type="title"/>
          </p:nvPr>
        </p:nvSpPr>
        <p:spPr>
          <a:xfrm>
            <a:off x="685800" y="685801"/>
            <a:ext cx="10820400" cy="685800"/>
          </a:xfrm>
          <a:prstGeom prst="rect">
            <a:avLst/>
          </a:prstGeom>
          <a:noFill/>
          <a:ln>
            <a:noFill/>
          </a:ln>
        </p:spPr>
        <p:txBody>
          <a:bodyPr anchorCtr="0" anchor="t" bIns="45700" lIns="0" spcFirstLastPara="1" rIns="91425" wrap="square" tIns="45700">
            <a:noAutofit/>
          </a:bodyPr>
          <a:lstStyle/>
          <a:p>
            <a:pPr indent="0" lvl="0" marL="0" rtl="0" algn="l">
              <a:lnSpc>
                <a:spcPct val="70000"/>
              </a:lnSpc>
              <a:spcBef>
                <a:spcPts val="0"/>
              </a:spcBef>
              <a:spcAft>
                <a:spcPts val="0"/>
              </a:spcAft>
              <a:buClr>
                <a:srgbClr val="8E93FA"/>
              </a:buClr>
              <a:buSzPts val="4400"/>
              <a:buFont typeface="Proxima Nova Extrabold"/>
              <a:buNone/>
            </a:pPr>
            <a:r>
              <a:rPr lang="en-GB"/>
              <a:t>Module 2. Text</a:t>
            </a:r>
            <a:endParaRPr/>
          </a:p>
          <a:p>
            <a:pPr indent="0" lvl="0" marL="0" rtl="0" algn="l">
              <a:lnSpc>
                <a:spcPct val="70000"/>
              </a:lnSpc>
              <a:spcBef>
                <a:spcPts val="0"/>
              </a:spcBef>
              <a:spcAft>
                <a:spcPts val="0"/>
              </a:spcAft>
              <a:buClr>
                <a:srgbClr val="8E93FA"/>
              </a:buClr>
              <a:buSzPts val="4400"/>
              <a:buFont typeface="Proxima Nova Extrabold"/>
              <a:buNone/>
            </a:pPr>
            <a:r>
              <a:t/>
            </a:r>
            <a:endParaRPr/>
          </a:p>
        </p:txBody>
      </p:sp>
      <p:pic>
        <p:nvPicPr>
          <p:cNvPr id="1258" name="Google Shape;1258;p163"/>
          <p:cNvPicPr preferRelativeResize="0"/>
          <p:nvPr/>
        </p:nvPicPr>
        <p:blipFill>
          <a:blip r:embed="rId3">
            <a:alphaModFix/>
          </a:blip>
          <a:stretch>
            <a:fillRect/>
          </a:stretch>
        </p:blipFill>
        <p:spPr>
          <a:xfrm>
            <a:off x="1022000" y="3923375"/>
            <a:ext cx="9715500" cy="1914525"/>
          </a:xfrm>
          <a:prstGeom prst="rect">
            <a:avLst/>
          </a:prstGeom>
          <a:noFill/>
          <a:ln>
            <a:noFill/>
          </a:ln>
        </p:spPr>
      </p:pic>
      <p:sp>
        <p:nvSpPr>
          <p:cNvPr id="1259" name="Google Shape;1259;p163"/>
          <p:cNvSpPr txBox="1"/>
          <p:nvPr/>
        </p:nvSpPr>
        <p:spPr>
          <a:xfrm>
            <a:off x="8311500" y="6224675"/>
            <a:ext cx="3270900" cy="507900"/>
          </a:xfrm>
          <a:prstGeom prst="rect">
            <a:avLst/>
          </a:prstGeom>
          <a:noFill/>
          <a:ln>
            <a:noFill/>
          </a:ln>
        </p:spPr>
        <p:txBody>
          <a:bodyPr anchorCtr="0" anchor="t" bIns="91425" lIns="91425" spcFirstLastPara="1" rIns="91425" wrap="square" tIns="91425">
            <a:spAutoFit/>
          </a:bodyPr>
          <a:lstStyle/>
          <a:p>
            <a:pPr indent="0" lvl="0" marL="0" rtl="0" algn="r">
              <a:lnSpc>
                <a:spcPct val="70000"/>
              </a:lnSpc>
              <a:spcBef>
                <a:spcPts val="0"/>
              </a:spcBef>
              <a:spcAft>
                <a:spcPts val="0"/>
              </a:spcAft>
              <a:buNone/>
            </a:pPr>
            <a:r>
              <a:rPr lang="en-GB" sz="3000">
                <a:solidFill>
                  <a:srgbClr val="8E93FA"/>
                </a:solidFill>
                <a:latin typeface="Proxima Nova Extrabold"/>
                <a:ea typeface="Proxima Nova Extrabold"/>
                <a:cs typeface="Proxima Nova Extrabold"/>
                <a:sym typeface="Proxima Nova Extrabold"/>
              </a:rPr>
              <a:t>Ivan Danyliuk</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Fiolet Template">
  <a:themeElements>
    <a:clrScheme name="SOFTSERVE">
      <a:dk1>
        <a:srgbClr val="000000"/>
      </a:dk1>
      <a:lt1>
        <a:srgbClr val="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reen Template">
  <a:themeElements>
    <a:clrScheme name="SOFTSERVE">
      <a:dk1>
        <a:srgbClr val="000000"/>
      </a:dk1>
      <a:lt1>
        <a:srgbClr val="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